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3333"/>
    <a:srgbClr val="642100"/>
    <a:srgbClr val="822B00"/>
    <a:srgbClr val="993300"/>
    <a:srgbClr val="012765"/>
    <a:srgbClr val="000066"/>
    <a:srgbClr val="336600"/>
    <a:srgbClr val="33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F1305-24FD-4E6B-A7C6-7A7F50A51E79}" v="4" dt="2022-11-24T00:25:29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032F-84C8-BB9A-5697-C91309A4F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58763-6D67-44D5-7697-EB6A908F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8247-361F-2ACC-BE50-0DCD55DE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923A5-FB58-2F7E-E0AB-BA15D862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0E6E-FBEC-9CE2-1187-04005B3F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F0F9-5DF6-4884-F038-CA8787B9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C7BE0-E72A-12C7-39F1-9F4478079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A904-D577-054A-1737-0F37A49C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06FB-F7D7-9772-9F5F-355F4140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8A25-26EF-AB22-A9D1-AE826B8E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6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5400E-FE1A-D827-8F4A-911B70A35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940AD-0BDB-D45A-8039-7B51FC894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7FFB-28B0-3E59-5F7D-0459EC5E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646A-0C70-3A1B-E7E4-78452C91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746D-73C6-C995-30AC-F394BFCA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A703-490D-007F-8E03-F6C81697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54FF-F3DB-A297-78B7-79DAA7FD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62F23-8848-BBC9-01BA-211B2362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C6351-E655-2C03-A40F-7D108401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98813-5D53-2195-338D-EED93C25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D374-DFE2-98D4-736B-92E2D2C5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C0210-C66D-6C5B-027A-0DFA72B6F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6F13-C883-9A99-C8A2-4158E33F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5CB78-4C31-C4E6-38D4-443A34F1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8F3A-5EA0-F302-3EF1-301F632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774D-35FD-C60B-FABF-85ACCC2C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3722-DD7D-10FD-4528-5CF750051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85162-DBB3-6FB4-EB6F-2EFF6B7D1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AB57A-03B3-3AAE-078B-CFCCE4B0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1DEE4-A0A0-EF7A-7B13-BCD5B96E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D5C70-EEB8-4EBA-C531-6348B419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4A15-ADB9-D02C-2739-753B97C9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05575-9D6F-A8BC-194D-F2AFCCD61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EE8FE-23D1-6EA6-F670-627EA369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E869D-73E5-92B8-3485-54DD526C0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AD443-93D9-41D4-B0FA-2075491A1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3D6ADE-28B0-87FC-7FAD-2788EC9B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4EA77-D438-2D93-1AA5-88D8DCD0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EB290-4D7F-DA09-A7D6-B2AE707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5AC6-B3AF-91B3-AF79-FC1A5E59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5AC8E-CA84-F68A-96B1-F2C28944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2CCAF-C99D-4853-DCA6-C12FFAFF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C8903-5F35-3EF6-3498-E4B96019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9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62389-66AE-92F4-22EC-6A8EED8A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2CCC8-850F-F30D-E200-14204955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4E79A-533B-A538-D31D-454A2071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4960-8012-41C2-E9EE-111203DC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B6D6-F1E2-5347-92D4-0EDC55D37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E7F9D-BFFD-88D3-E14E-24C2A07BF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32EEE-0EFC-BECC-47C5-0A734478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2DB86-154C-2312-3B5D-E4962E4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CC6F6-057C-FD1D-7D92-A00710E8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F7C9-A4EE-5A20-B4CE-7D89D24A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70F7A-68C4-ED5B-9F44-9DE267506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06D18-0568-ABCD-3133-D72CB7F22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11BDD-A74B-AC2C-6AE8-7B8364CD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1DF2-99FF-1393-325D-6C940BC8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796CE-CDE3-DFB2-F577-5CF94095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21C18-BC07-4BB1-4EC8-1265C4F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00044-823B-657D-CD57-C832F9087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6A535-64AB-2CD1-99E8-327BE1671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9851-8D5D-4A39-97CE-E9B6899A7C4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83CB-4D03-696F-CED2-22E47DF6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01857-5616-DF87-BD1E-633D576DF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erson standing on a hill">
            <a:extLst>
              <a:ext uri="{FF2B5EF4-FFF2-40B4-BE49-F238E27FC236}">
                <a16:creationId xmlns:a16="http://schemas.microsoft.com/office/drawing/2014/main" id="{12DB01D7-398E-761A-FF56-D04991BB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C1DF8-82A4-036C-2A96-A434E0219E3E}"/>
              </a:ext>
            </a:extLst>
          </p:cNvPr>
          <p:cNvSpPr txBox="1"/>
          <p:nvPr/>
        </p:nvSpPr>
        <p:spPr>
          <a:xfrm>
            <a:off x="384313" y="426085"/>
            <a:ext cx="5526156" cy="2608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Verdana Pro SemiBold" panose="020B070403050404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Which of the mentioned gifts of the Spirit were given to you and how do you make use of it to ‘uphold the downtrodden’?</a:t>
            </a:r>
            <a:endParaRPr lang="en-US" dirty="0">
              <a:solidFill>
                <a:schemeClr val="bg1"/>
              </a:solidFill>
              <a:effectLst/>
              <a:latin typeface="Verdana Pro SemiBold" panose="020B070403050404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Verdana Pro SemiBold" panose="020B070403050404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endParaRPr lang="en-US" dirty="0">
              <a:solidFill>
                <a:schemeClr val="bg1"/>
              </a:solidFill>
              <a:effectLst/>
              <a:latin typeface="Verdana Pro SemiBold" panose="020B070403050404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Verdana Pro SemiBold" panose="020B070403050404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Imagine in detail a peaceful encounter of “wolves and lambs” you would invite to gather in your hospitality.  Conversation? Food?  Music?</a:t>
            </a:r>
            <a:endParaRPr lang="en-US" dirty="0">
              <a:solidFill>
                <a:schemeClr val="bg1"/>
              </a:solidFill>
              <a:effectLst/>
              <a:latin typeface="Verdana Pro SemiBold" panose="020B07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5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4588B-29DB-B040-A512-9039A49A9732}"/>
              </a:ext>
            </a:extLst>
          </p:cNvPr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44417-A2BA-686C-2A84-00146B77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528" y="1219904"/>
            <a:ext cx="3822189" cy="5381833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About what do you most need to change your heart or mind?  How do you commit to begin?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What obstacles clutter God’s path to you this Advent?  How do you commit to make the path straight?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E614D-0130-81B8-616C-3A7FF1F1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36" y="72887"/>
            <a:ext cx="4475222" cy="671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41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5B2F51-B31E-B5A1-B1DC-2C8159EE1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BBEDE-EBE2-81F2-4C0F-43AB4CE4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725" y="1299231"/>
            <a:ext cx="5181600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When have you experienced waiting that became a needed purification?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"What one word or small action have you noticed that points to God's coming this year?“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 Pro SemiBold" panose="020B0704030504040204" pitchFamily="34" charset="0"/>
              </a:rPr>
              <a:t>What change of heart do you ask of Christ this Advent?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4CEE0-2CA3-A089-173A-30C742F0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7489"/>
            <a:ext cx="5697040" cy="6494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15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 Pro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Estrada</dc:creator>
  <cp:lastModifiedBy>Betty Thompson</cp:lastModifiedBy>
  <cp:revision>4</cp:revision>
  <dcterms:created xsi:type="dcterms:W3CDTF">2022-11-24T00:05:03Z</dcterms:created>
  <dcterms:modified xsi:type="dcterms:W3CDTF">2022-12-04T17:27:53Z</dcterms:modified>
</cp:coreProperties>
</file>