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3300"/>
    <a:srgbClr val="800000"/>
    <a:srgbClr val="CC6600"/>
    <a:srgbClr val="006600"/>
    <a:srgbClr val="003366"/>
    <a:srgbClr val="003300"/>
    <a:srgbClr val="000099"/>
    <a:srgbClr val="004D68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309A0-ED82-498B-A7ED-34099226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2A33A-75B4-4C93-8889-88C1E61B9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D4207-ABC5-43EA-B9A8-81F407538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1E36E-10D2-4DE6-A521-99345DED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559C4-8AEF-4DCE-8659-A249D359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7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CA2F3-BEBC-4A11-B928-484352DE4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697911-0E54-4426-A1D4-A00756901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AEC75-F3DF-461C-89E3-06BA258B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C01D7-3B51-4DD8-9BAE-F80216135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1BF33-3D66-4929-BEED-C13624148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BB32AF-4433-450F-BEE8-A22248ABD9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FFBF26-8B3C-40DF-A52B-247B622FD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21D-0BBE-4A66-B75E-90F24CFFD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B4ABA-504D-40CB-9E6C-8A8409A39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FC83B4-AC02-4E43-B179-305F5D5E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D9B-8FB8-4E2C-96B6-04D7E6180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85B8-8D6D-42A5-8E69-62675749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51B27-36CB-4A70-AD57-DE88E960E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60C7-955F-4026-BF02-F04B608D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477C6-62FC-4141-947C-E0E71E2A3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FF199-D987-4E19-A2C0-8A591673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AF9B6-935F-4E16-83FB-61DF91851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E526A-55B4-4562-B6AF-090A081FF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E2666-1320-4DCE-8751-1CC6983BE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C25C1-E9EB-457E-BA78-C85011EC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D942C-7688-4C14-941D-D12BC59E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BFC7A-AC3C-44E2-ACA7-2A1850322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87FE9-9A59-4B3E-802F-5F90381F7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FB13B-3BB8-40FB-9DC8-69BA9637F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43B2-C048-4DBC-A1EB-AB862421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DB8E8-E44F-4C54-A432-DCF2D2F5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29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FBEF-2C4D-4A40-A8B1-2B612CC13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C127B-F448-4B5A-986E-5C2DA8F88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FE1A9-E68F-4F72-A474-BC5FE1F33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0E554B-4FE0-4905-AD34-F59236C12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FE5B7-C810-43D9-A4CE-D8BD16255D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D4D145-6583-4E27-B6F0-FF88FBE86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917A7C-8311-4E07-8F24-38236C6D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A5CDC-EA13-47AE-BB8F-7D667E134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20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B812-6B97-487A-899F-97ADA4303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7757C-F6A1-4273-A6A0-A1BD3B1E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FC0ABB-B13A-4481-8E40-665490990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C4463-9550-45C9-91C0-2445E735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CAB0BF-2EB7-42F8-9091-B68409B68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A42778-901D-4CC5-B399-198747B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6111B-3079-4085-91C8-BA766DDF3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0FD19-C18E-4BCC-9AEC-E2189EF40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B074C-A006-4DEB-A781-4BD49B3F4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44DEF-9F23-424B-9702-64DD3B6DB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0CA01-97BC-468A-984D-BD975C692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A873C5-8F7A-4CE7-821F-BBAB1B3FC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79D9D-B231-4760-9C67-19051EEC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24F09-FD64-4DE4-B0EC-C6F4C7280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44C90-02D3-4D1E-B9A9-5E58168C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9AD363-E8E4-4D7C-91C6-7193B44FC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0EF8C0-FAA5-4455-BC18-7C8C7342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5F3E0-D1FC-4052-933D-FE704A17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2A10C-BB8F-4DE5-AD2C-6E1FECA20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9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20CC0-8212-4D35-995B-EEA290BB1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15F2F-A4D6-4C5D-AD47-2C8CC2FD1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0F4F5-2B46-4796-8F4C-A03970358A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78EFA-CDA2-4159-99D6-A10FA96C75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49421-536A-40A7-BDD8-DED472E02B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DC60-1ECF-482C-87A9-ADDFF4BE8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0165-4BAB-4AB2-811C-E9394BA8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330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486265-6229-4007-BD76-0921D4003F7A}"/>
              </a:ext>
            </a:extLst>
          </p:cNvPr>
          <p:cNvSpPr/>
          <p:nvPr/>
        </p:nvSpPr>
        <p:spPr>
          <a:xfrm>
            <a:off x="6838122" y="928098"/>
            <a:ext cx="4996069" cy="5114893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021D7B-EF7C-47D1-8994-06DA4DE5C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16114" y="319761"/>
            <a:ext cx="6218477" cy="621847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60CBCF-609D-4029-91BF-89A9872057CF}"/>
              </a:ext>
            </a:extLst>
          </p:cNvPr>
          <p:cNvSpPr txBox="1"/>
          <p:nvPr/>
        </p:nvSpPr>
        <p:spPr>
          <a:xfrm>
            <a:off x="457409" y="346711"/>
            <a:ext cx="4512156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Think of a family member with whom you have been less than loving. How can you reach out in love to this person?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How has your family (natural or chosen) become a herald of God’s family on earth?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bg1"/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does it mean to you to be a child of God? Do you see others as also children of God?</a:t>
            </a:r>
            <a:endParaRPr lang="en-US" sz="26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7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-1" y="-2333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82F3D-2795-46E9-BF17-7A338F982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42469" y="252771"/>
            <a:ext cx="9507059" cy="634779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24749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55F519-A0EF-47BD-9D0D-F3FF58018564}"/>
              </a:ext>
            </a:extLst>
          </p:cNvPr>
          <p:cNvSpPr/>
          <p:nvPr/>
        </p:nvSpPr>
        <p:spPr>
          <a:xfrm>
            <a:off x="0" y="14238"/>
            <a:ext cx="12192000" cy="6858000"/>
          </a:xfrm>
          <a:prstGeom prst="rect">
            <a:avLst/>
          </a:prstGeom>
          <a:solidFill>
            <a:srgbClr val="CC6600"/>
          </a:solidFill>
          <a:ln w="76200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F7A3A0-B5E2-4F39-8279-5ED47B562436}"/>
              </a:ext>
            </a:extLst>
          </p:cNvPr>
          <p:cNvSpPr/>
          <p:nvPr/>
        </p:nvSpPr>
        <p:spPr>
          <a:xfrm>
            <a:off x="-1" y="-2333"/>
            <a:ext cx="12192000" cy="6858000"/>
          </a:xfrm>
          <a:prstGeom prst="rect">
            <a:avLst/>
          </a:prstGeom>
          <a:solidFill>
            <a:srgbClr val="002060"/>
          </a:solidFill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486265-6229-4007-BD76-0921D4003F7A}"/>
              </a:ext>
            </a:extLst>
          </p:cNvPr>
          <p:cNvSpPr/>
          <p:nvPr/>
        </p:nvSpPr>
        <p:spPr>
          <a:xfrm>
            <a:off x="1939805" y="185530"/>
            <a:ext cx="8317377" cy="5579165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A95AEA-6C32-4323-B909-128FD73BF57B}"/>
              </a:ext>
            </a:extLst>
          </p:cNvPr>
          <p:cNvSpPr txBox="1"/>
          <p:nvPr/>
        </p:nvSpPr>
        <p:spPr>
          <a:xfrm>
            <a:off x="364434" y="5719757"/>
            <a:ext cx="1146313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image or story expresses the incarnation for you today?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 </a:t>
            </a:r>
          </a:p>
          <a:p>
            <a:pPr marL="0" marR="0" algn="ctr" fontAlgn="base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make the incarnation of 2000 years ago a present reality in your life?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82F3D-2795-46E9-BF17-7A338F9823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03041" y="324679"/>
            <a:ext cx="7985917" cy="533213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71327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99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12</cp:revision>
  <dcterms:created xsi:type="dcterms:W3CDTF">2020-12-18T00:32:49Z</dcterms:created>
  <dcterms:modified xsi:type="dcterms:W3CDTF">2021-12-25T19:06:43Z</dcterms:modified>
</cp:coreProperties>
</file>