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4" r:id="rId3"/>
    <p:sldId id="276" r:id="rId4"/>
    <p:sldId id="279" r:id="rId5"/>
    <p:sldId id="277" r:id="rId6"/>
    <p:sldId id="27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EF202"/>
    <a:srgbClr val="CCFFCC"/>
    <a:srgbClr val="FEF68A"/>
    <a:srgbClr val="D60093"/>
    <a:srgbClr val="990099"/>
    <a:srgbClr val="660033"/>
    <a:srgbClr val="006600"/>
    <a:srgbClr val="A50021"/>
    <a:srgbClr val="008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368" autoAdjust="0"/>
    <p:restoredTop sz="94660"/>
  </p:normalViewPr>
  <p:slideViewPr>
    <p:cSldViewPr snapToGrid="0">
      <p:cViewPr varScale="1">
        <p:scale>
          <a:sx n="85" d="100"/>
          <a:sy n="85" d="100"/>
        </p:scale>
        <p:origin x="6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ED88E-B324-45A7-A61A-4C1FFF7D7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6A3AF-066D-40C1-B96D-628445200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9C710-8D59-4484-979C-D8811799F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7DD-30D5-4F51-B2F6-FDFC01E3343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CF8B8-8999-408D-928E-78BDCF2D5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978D8-71FF-4427-A16A-96A20FFC1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6826-ACF8-45A1-9AAF-77EE3540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47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769DE-45D2-4A61-9FA1-53452696F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E7DFF9-FC73-4E8D-92F1-120D5B4C4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011A2-12C1-4CBD-B403-92FE2ABB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7DD-30D5-4F51-B2F6-FDFC01E3343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08BD6-3945-435C-A3A6-AB80FF8B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C267B-66CA-432D-B350-1C5B0D8AE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6826-ACF8-45A1-9AAF-77EE3540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9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BFABBF-484B-495A-9EB0-B2C53DD59A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0D3C1C-6F15-4D0F-8844-33C0FA071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0FE88-7000-4097-9D1F-272E3A7D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7DD-30D5-4F51-B2F6-FDFC01E3343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A83EA-645F-4CDD-9CDE-D6A016A20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DFA6E-609A-4501-9F45-65E609CFE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6826-ACF8-45A1-9AAF-77EE3540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85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F9431-EAF0-49EA-859E-3D87D1698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EB6FE-6DF7-4CE3-9D61-B76067822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E81EA-9114-4D17-BFA5-5EA174F75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7DD-30D5-4F51-B2F6-FDFC01E3343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2E03-76BD-4346-AB87-ABC1FE3E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6215E-D704-4C43-A932-963A8E629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6826-ACF8-45A1-9AAF-77EE3540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16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2C55-0E5D-45B7-A182-C794EDACB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B93FF-1FD4-43B8-8EFA-EB5C72662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C3978-EA81-42BA-956B-C3A945E57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7DD-30D5-4F51-B2F6-FDFC01E3343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F359A-1EDF-447D-A4FE-670637D84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4B97B-4303-4EAB-B9AB-1E857B60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6826-ACF8-45A1-9AAF-77EE3540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3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5E6E-4184-4AD7-B9DF-B806FB583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AD9A5-3B64-4B37-8026-501697731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E84BB-58CF-475F-874F-3D0F06038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28A04-D3CC-4117-B5B9-9C0511C58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7DD-30D5-4F51-B2F6-FDFC01E3343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1C867-AC88-45F7-85FC-FB62E5F4B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526D3-DA77-413C-A337-E3DFF954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6826-ACF8-45A1-9AAF-77EE3540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20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8848D-841B-4FC1-BAC0-6271E529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26DC8-D842-45AA-BD23-FD90D564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56E2D-C2DF-4688-BD64-B4AB64BB9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CFC703-9F07-4AE2-A98D-7A54FA852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7B661-D1E1-4487-8580-D4F925053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9D19F-BBED-4F17-A746-D86E450B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7DD-30D5-4F51-B2F6-FDFC01E3343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9FDD7B-D710-46DD-BB29-1F0A39E2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B0DCD3-5533-4421-BEE1-C2756ABC3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6826-ACF8-45A1-9AAF-77EE3540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2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826D-DFE8-44EA-B486-B666D0A9D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5E6CF3-98CA-48F7-8DA6-E11D3022B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7DD-30D5-4F51-B2F6-FDFC01E3343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00854-7706-4798-8D18-F24AD446E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99557D-0101-4DE8-8713-17CD95BD0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6826-ACF8-45A1-9AAF-77EE3540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9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0DDCB1-0343-44F0-8386-24ED0181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7DD-30D5-4F51-B2F6-FDFC01E3343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BD3926-A4F5-47F1-AA73-9B57756FA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8B607-BFD2-403C-9E9C-39DB90E44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6826-ACF8-45A1-9AAF-77EE3540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56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855A3-4243-4717-B950-D649C459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511DB-0AF4-4B68-A9E5-6C0E42799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CD0E5-D755-43B8-8D25-94931C2C6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5EB08-8B78-47A6-8ADE-3A2742B84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7DD-30D5-4F51-B2F6-FDFC01E3343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8C87B-1F3A-4E76-9D4E-D57D286A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57E70-B0FD-4C4A-9721-6ECF6384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6826-ACF8-45A1-9AAF-77EE3540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17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247A-AB4C-412F-8314-501F24886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57B60B-83F3-43EB-831C-C8A14750BD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DF2C74-3F60-4084-9A01-DA753DB88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7E20C5-272D-4C35-8FA9-A5767653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7DD-30D5-4F51-B2F6-FDFC01E3343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3CEE3-57D8-4692-9615-2638C0D0C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C8E6C-D357-4C86-97E3-20FD7500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6826-ACF8-45A1-9AAF-77EE3540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99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ADB5F2-94A2-4AFC-ACA1-300A8CF7E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231DA-2D1F-4F45-B510-AB16628D3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7F048-D86E-4E3A-8E23-A67761803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E27DD-30D5-4F51-B2F6-FDFC01E3343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5BA98-72C3-4BD7-8639-F6C38D59F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87449-33F9-4EAC-AAFC-6602454D5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D6826-ACF8-45A1-9AAF-77EE3540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OGE1Z15tP8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4C94CD-5A91-4BD3-938D-9AE1DCA14B2A}"/>
              </a:ext>
            </a:extLst>
          </p:cNvPr>
          <p:cNvSpPr/>
          <p:nvPr/>
        </p:nvSpPr>
        <p:spPr>
          <a:xfrm>
            <a:off x="0" y="0"/>
            <a:ext cx="12192000" cy="6915150"/>
          </a:xfrm>
          <a:prstGeom prst="rect">
            <a:avLst/>
          </a:prstGeom>
          <a:solidFill>
            <a:srgbClr val="002060"/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9B02D3-88D7-4509-8C32-FC0DF8208FF4}"/>
              </a:ext>
            </a:extLst>
          </p:cNvPr>
          <p:cNvSpPr txBox="1"/>
          <p:nvPr/>
        </p:nvSpPr>
        <p:spPr>
          <a:xfrm>
            <a:off x="729251" y="523356"/>
            <a:ext cx="5565531" cy="5497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Imagine yourself as one who is standing firm and being a shepherd to God’s people.  </a:t>
            </a:r>
          </a:p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How would you ask for strength? </a:t>
            </a:r>
          </a:p>
          <a:p>
            <a:pPr marL="45720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What happens within your heart when you hear that the greatness of God “shall reach to the ends of the earth; </a:t>
            </a:r>
          </a:p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he shall be peace”?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3C3A34-9548-451F-8955-BB0AC7A26BC9}"/>
              </a:ext>
            </a:extLst>
          </p:cNvPr>
          <p:cNvSpPr/>
          <p:nvPr/>
        </p:nvSpPr>
        <p:spPr>
          <a:xfrm>
            <a:off x="6944040" y="415199"/>
            <a:ext cx="4741333" cy="6027601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heep, grass, outdoor, mammal&#10;&#10;Description automatically generated">
            <a:extLst>
              <a:ext uri="{FF2B5EF4-FFF2-40B4-BE49-F238E27FC236}">
                <a16:creationId xmlns:a16="http://schemas.microsoft.com/office/drawing/2014/main" id="{89895C25-8B60-4945-91D2-FDCAAF8FB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249" y="493591"/>
            <a:ext cx="4528917" cy="587081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03522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4C94CD-5A91-4BD3-938D-9AE1DCA14B2A}"/>
              </a:ext>
            </a:extLst>
          </p:cNvPr>
          <p:cNvSpPr/>
          <p:nvPr/>
        </p:nvSpPr>
        <p:spPr>
          <a:xfrm>
            <a:off x="0" y="0"/>
            <a:ext cx="12192000" cy="6915150"/>
          </a:xfrm>
          <a:prstGeom prst="rect">
            <a:avLst/>
          </a:prstGeom>
          <a:solidFill>
            <a:srgbClr val="002060"/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8F4F84-ABA6-444B-9B9D-4A1305A75DF5}"/>
              </a:ext>
            </a:extLst>
          </p:cNvPr>
          <p:cNvSpPr txBox="1"/>
          <p:nvPr/>
        </p:nvSpPr>
        <p:spPr>
          <a:xfrm>
            <a:off x="429557" y="327798"/>
            <a:ext cx="4108174" cy="6101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Imagine yourself there when the two close cousins meet.  Let your feelings speak to you. When have you felt a connection – to Mary or Elizabeth, or to another person – that strong?  How do you keep your close connection?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sz="2200" dirty="0">
              <a:solidFill>
                <a:schemeClr val="bg1"/>
              </a:solidFill>
              <a:latin typeface="Arial Rounded MT Bold" panose="020F07040305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How do you feel about being able to turn to someone else when you feel isolated and overwhelmed?  To whom might you turn?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2137C5-454B-4113-AFE2-E7A83969B330}"/>
              </a:ext>
            </a:extLst>
          </p:cNvPr>
          <p:cNvSpPr/>
          <p:nvPr/>
        </p:nvSpPr>
        <p:spPr>
          <a:xfrm>
            <a:off x="4967288" y="871917"/>
            <a:ext cx="6656163" cy="4995112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28635CE4-34AF-4A28-9514-3E85F32D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70" y="990971"/>
            <a:ext cx="6426200" cy="47625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37472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4C94CD-5A91-4BD3-938D-9AE1DCA14B2A}"/>
              </a:ext>
            </a:extLst>
          </p:cNvPr>
          <p:cNvSpPr/>
          <p:nvPr/>
        </p:nvSpPr>
        <p:spPr>
          <a:xfrm>
            <a:off x="0" y="0"/>
            <a:ext cx="12192000" cy="6915150"/>
          </a:xfrm>
          <a:prstGeom prst="rect">
            <a:avLst/>
          </a:prstGeom>
          <a:solidFill>
            <a:srgbClr val="002060"/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Online Media 3" title="Come Lord,Maranatha! By Ricky Manalo,CSP">
            <a:hlinkClick r:id="" action="ppaction://media"/>
            <a:extLst>
              <a:ext uri="{FF2B5EF4-FFF2-40B4-BE49-F238E27FC236}">
                <a16:creationId xmlns:a16="http://schemas.microsoft.com/office/drawing/2014/main" id="{90028989-5B85-48BD-A837-30FCFD45A9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27966" y="443948"/>
            <a:ext cx="8260522" cy="61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4C94CD-5A91-4BD3-938D-9AE1DCA14B2A}"/>
              </a:ext>
            </a:extLst>
          </p:cNvPr>
          <p:cNvSpPr/>
          <p:nvPr/>
        </p:nvSpPr>
        <p:spPr>
          <a:xfrm>
            <a:off x="0" y="0"/>
            <a:ext cx="12192000" cy="6915150"/>
          </a:xfrm>
          <a:prstGeom prst="rect">
            <a:avLst/>
          </a:prstGeom>
          <a:solidFill>
            <a:srgbClr val="002060"/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9B02D3-88D7-4509-8C32-FC0DF8208FF4}"/>
              </a:ext>
            </a:extLst>
          </p:cNvPr>
          <p:cNvSpPr txBox="1"/>
          <p:nvPr/>
        </p:nvSpPr>
        <p:spPr>
          <a:xfrm>
            <a:off x="198783" y="5676813"/>
            <a:ext cx="11887200" cy="1038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When have you had a period of waiting for </a:t>
            </a:r>
          </a:p>
          <a:p>
            <a:pPr algn="ctr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an important life event to unfold? How did God accompany you?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9EA31-398C-4172-9809-CB11904C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4"/>
          <a:stretch/>
        </p:blipFill>
        <p:spPr>
          <a:xfrm>
            <a:off x="633207" y="389153"/>
            <a:ext cx="10925586" cy="5087364"/>
          </a:xfrm>
          <a:prstGeom prst="rect">
            <a:avLst/>
          </a:prstGeom>
          <a:ln w="63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96720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31C727-2F45-49AC-981A-D2C283CE144D}"/>
              </a:ext>
            </a:extLst>
          </p:cNvPr>
          <p:cNvSpPr/>
          <p:nvPr/>
        </p:nvSpPr>
        <p:spPr>
          <a:xfrm>
            <a:off x="0" y="0"/>
            <a:ext cx="12192000" cy="6915150"/>
          </a:xfrm>
          <a:prstGeom prst="rect">
            <a:avLst/>
          </a:prstGeom>
          <a:solidFill>
            <a:srgbClr val="002060"/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FDDB4C1-5898-4D7A-8B58-8256CEF59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r="9611"/>
          <a:stretch/>
        </p:blipFill>
        <p:spPr>
          <a:xfrm rot="5400000">
            <a:off x="-866816" y="2012405"/>
            <a:ext cx="5672969" cy="33337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945D107E-D04A-40E0-8493-E863A510A2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/>
          <a:stretch/>
        </p:blipFill>
        <p:spPr>
          <a:xfrm rot="5400000">
            <a:off x="5344060" y="3270299"/>
            <a:ext cx="3975104" cy="28399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26441D-3851-446F-B79F-CFCBEF1D7D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8" r="16224"/>
          <a:stretch/>
        </p:blipFill>
        <p:spPr>
          <a:xfrm rot="5400000">
            <a:off x="3072911" y="1248222"/>
            <a:ext cx="4059273" cy="233146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9F70DBA2-0F30-4489-9C6F-AB287414B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/>
          <a:stretch/>
        </p:blipFill>
        <p:spPr>
          <a:xfrm rot="5400000">
            <a:off x="8066786" y="1369359"/>
            <a:ext cx="4809993" cy="28399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06661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EB64A3-066E-4972-B573-3AA24898709B}"/>
              </a:ext>
            </a:extLst>
          </p:cNvPr>
          <p:cNvSpPr/>
          <p:nvPr/>
        </p:nvSpPr>
        <p:spPr>
          <a:xfrm>
            <a:off x="0" y="0"/>
            <a:ext cx="12192000" cy="6915150"/>
          </a:xfrm>
          <a:prstGeom prst="rect">
            <a:avLst/>
          </a:prstGeom>
          <a:solidFill>
            <a:srgbClr val="002060"/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BD410-9F56-4466-8A53-F6D6892FA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8"/>
          <a:stretch/>
        </p:blipFill>
        <p:spPr>
          <a:xfrm rot="5400000">
            <a:off x="5078359" y="1557690"/>
            <a:ext cx="5709615" cy="325767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Picture 5" descr="A picture containing person, indoor, child&#10;&#10;Description automatically generated">
            <a:extLst>
              <a:ext uri="{FF2B5EF4-FFF2-40B4-BE49-F238E27FC236}">
                <a16:creationId xmlns:a16="http://schemas.microsoft.com/office/drawing/2014/main" id="{C5A28F50-A3B1-44BC-B674-D9251AC14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7" y="331721"/>
            <a:ext cx="2686544" cy="582084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Picture 7" descr="A child holding a lit candle&#10;&#10;Description automatically generated with medium confidence">
            <a:extLst>
              <a:ext uri="{FF2B5EF4-FFF2-40B4-BE49-F238E27FC236}">
                <a16:creationId xmlns:a16="http://schemas.microsoft.com/office/drawing/2014/main" id="{34EBD676-E2C1-4374-8B44-CFB79D1218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7"/>
          <a:stretch/>
        </p:blipFill>
        <p:spPr>
          <a:xfrm>
            <a:off x="3441858" y="1948069"/>
            <a:ext cx="2484812" cy="471362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FAF7D5B5-2515-44B6-A5F9-50FC29EC6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9"/>
          <a:stretch/>
        </p:blipFill>
        <p:spPr>
          <a:xfrm rot="5400000">
            <a:off x="9361010" y="4115599"/>
            <a:ext cx="3110110" cy="198208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60297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3766</TotalTime>
  <Words>144</Words>
  <Application>Microsoft Office PowerPoint</Application>
  <PresentationFormat>Widescreen</PresentationFormat>
  <Paragraphs>10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Donald Thompson</dc:creator>
  <cp:lastModifiedBy>Betty Thompson</cp:lastModifiedBy>
  <cp:revision>39</cp:revision>
  <dcterms:created xsi:type="dcterms:W3CDTF">2021-10-17T02:30:14Z</dcterms:created>
  <dcterms:modified xsi:type="dcterms:W3CDTF">2021-12-19T15:57:05Z</dcterms:modified>
</cp:coreProperties>
</file>