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800000"/>
    <a:srgbClr val="CC6600"/>
    <a:srgbClr val="CC0000"/>
    <a:srgbClr val="006600"/>
    <a:srgbClr val="003366"/>
    <a:srgbClr val="003300"/>
    <a:srgbClr val="000099"/>
    <a:srgbClr val="004D68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09A0-ED82-498B-A7ED-340992267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2A33A-75B4-4C93-8889-88C1E61B9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D4207-ABC5-43EA-B9A8-81F40753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1E36E-10D2-4DE6-A521-99345DED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559C4-8AEF-4DCE-8659-A249D359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CA2F3-BEBC-4A11-B928-484352DE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97911-0E54-4426-A1D4-A00756901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AEC75-F3DF-461C-89E3-06BA258B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C01D7-3B51-4DD8-9BAE-F8021613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1BF33-3D66-4929-BEED-C1362414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BB32AF-4433-450F-BEE8-A22248ABD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FBF26-8B3C-40DF-A52B-247B622FD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21D-0BBE-4A66-B75E-90F24CFF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B4ABA-504D-40CB-9E6C-8A8409A3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C83B4-AC02-4E43-B179-305F5D5E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4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D9B-8FB8-4E2C-96B6-04D7E618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85B8-8D6D-42A5-8E69-62675749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51B27-36CB-4A70-AD57-DE88E960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B60C7-955F-4026-BF02-F04B608D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77C6-62FC-4141-947C-E0E71E2A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FF199-D987-4E19-A2C0-8A591673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AF9B6-935F-4E16-83FB-61DF91851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E526A-55B4-4562-B6AF-090A081F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E2666-1320-4DCE-8751-1CC6983B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C25C1-E9EB-457E-BA78-C85011EC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942C-7688-4C14-941D-D12BC59E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BFC7A-AC3C-44E2-ACA7-2A1850322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87FE9-9A59-4B3E-802F-5F90381F7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B13B-3BB8-40FB-9DC8-69BA9637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43B2-C048-4DBC-A1EB-AB862421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DB8E8-E44F-4C54-A432-DCF2D2F5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2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FBEF-2C4D-4A40-A8B1-2B612CC13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C127B-F448-4B5A-986E-5C2DA8F88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FE1A9-E68F-4F72-A474-BC5FE1F33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E554B-4FE0-4905-AD34-F59236C12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FE5B7-C810-43D9-A4CE-D8BD16255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D4D145-6583-4E27-B6F0-FF88FBE8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917A7C-8311-4E07-8F24-38236C6D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A5CDC-EA13-47AE-BB8F-7D667E13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B812-6B97-487A-899F-97ADA430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7757C-F6A1-4273-A6A0-A1BD3B1E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C0ABB-B13A-4481-8E40-66549099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C4463-9550-45C9-91C0-2445E735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AB0BF-2EB7-42F8-9091-B68409B6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42778-901D-4CC5-B399-198747B6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6111B-3079-4085-91C8-BA766DDF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0FD19-C18E-4BCC-9AEC-E2189EF40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B074C-A006-4DEB-A781-4BD49B3F4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44DEF-9F23-424B-9702-64DD3B6DB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0CA01-97BC-468A-984D-BD975C692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873C5-8F7A-4CE7-821F-BBAB1B3F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79D9D-B231-4760-9C67-19051EEC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4F09-FD64-4DE4-B0EC-C6F4C728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44C90-02D3-4D1E-B9A9-5E58168C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AD363-E8E4-4D7C-91C6-7193B44FC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EF8C0-FAA5-4455-BC18-7C8C7342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5F3E0-D1FC-4052-933D-FE704A17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2A10C-BB8F-4DE5-AD2C-6E1FECA2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9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20CC0-8212-4D35-995B-EEA290BB1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15F2F-A4D6-4C5D-AD47-2C8CC2FD1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0F4F5-2B46-4796-8F4C-A03970358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8EFA-CDA2-4159-99D6-A10FA96C757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49421-536A-40A7-BDD8-DED472E02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DC60-1ECF-482C-87A9-ADDFF4BE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33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486265-6229-4007-BD76-0921D4003F7A}"/>
              </a:ext>
            </a:extLst>
          </p:cNvPr>
          <p:cNvSpPr/>
          <p:nvPr/>
        </p:nvSpPr>
        <p:spPr>
          <a:xfrm>
            <a:off x="6838122" y="198783"/>
            <a:ext cx="4996069" cy="6533321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holding a baby&#10;&#10;Description automatically generated with medium confidence">
            <a:extLst>
              <a:ext uri="{FF2B5EF4-FFF2-40B4-BE49-F238E27FC236}">
                <a16:creationId xmlns:a16="http://schemas.microsoft.com/office/drawing/2014/main" id="{E4021D7B-EF7C-47D1-8994-06DA4DE5C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861" y="412888"/>
            <a:ext cx="4618590" cy="615812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60CBCF-609D-4029-91BF-89A9872057CF}"/>
              </a:ext>
            </a:extLst>
          </p:cNvPr>
          <p:cNvSpPr txBox="1"/>
          <p:nvPr/>
        </p:nvSpPr>
        <p:spPr>
          <a:xfrm>
            <a:off x="457409" y="928098"/>
            <a:ext cx="6135756" cy="4745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tension are you feeling now between law and love?  Imagine talking with Joseph.  </a:t>
            </a:r>
          </a:p>
          <a:p>
            <a:pPr marL="0" marR="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it feel to co-mingle your “Yes” with Mary’s?</a:t>
            </a:r>
          </a:p>
          <a:p>
            <a:pPr marL="0" marR="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whom do you rely to see what is possible? Whose "yes" impacts your own?   </a:t>
            </a:r>
          </a:p>
        </p:txBody>
      </p:sp>
    </p:spTree>
    <p:extLst>
      <p:ext uri="{BB962C8B-B14F-4D97-AF65-F5344CB8AC3E}">
        <p14:creationId xmlns:p14="http://schemas.microsoft.com/office/powerpoint/2010/main" val="412207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14238"/>
            <a:ext cx="12192000" cy="6858000"/>
          </a:xfrm>
          <a:prstGeom prst="rect">
            <a:avLst/>
          </a:prstGeom>
          <a:solidFill>
            <a:srgbClr val="CC6600"/>
          </a:solidFill>
          <a:ln w="762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F7A3A0-B5E2-4F39-8279-5ED47B56243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00000"/>
          </a:solidFill>
          <a:ln w="762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486265-6229-4007-BD76-0921D4003F7A}"/>
              </a:ext>
            </a:extLst>
          </p:cNvPr>
          <p:cNvSpPr/>
          <p:nvPr/>
        </p:nvSpPr>
        <p:spPr>
          <a:xfrm>
            <a:off x="1939805" y="185530"/>
            <a:ext cx="8317377" cy="5579165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A95AEA-6C32-4323-B909-128FD73BF57B}"/>
              </a:ext>
            </a:extLst>
          </p:cNvPr>
          <p:cNvSpPr txBox="1"/>
          <p:nvPr/>
        </p:nvSpPr>
        <p:spPr>
          <a:xfrm>
            <a:off x="364434" y="5795963"/>
            <a:ext cx="11463130" cy="944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are you different from the “you” who heard this story last year? </a:t>
            </a:r>
            <a:endParaRPr lang="en-US" sz="10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0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in this story would you like as your companion or guide as you enter 2022? </a:t>
            </a:r>
            <a:endParaRPr lang="en-US" sz="20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image">
            <a:extLst>
              <a:ext uri="{FF2B5EF4-FFF2-40B4-BE49-F238E27FC236}">
                <a16:creationId xmlns:a16="http://schemas.microsoft.com/office/drawing/2014/main" id="{95182F3D-2795-46E9-BF17-7A338F982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119" y="324679"/>
            <a:ext cx="7997761" cy="533213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1327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366"/>
          </a:solidFill>
          <a:ln w="7620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3494E1-2AED-4481-B3AE-604C7C9B7EC5}"/>
              </a:ext>
            </a:extLst>
          </p:cNvPr>
          <p:cNvSpPr/>
          <p:nvPr/>
        </p:nvSpPr>
        <p:spPr>
          <a:xfrm>
            <a:off x="2093844" y="198783"/>
            <a:ext cx="7646504" cy="5810805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erson holding a baby&#10;&#10;Description automatically generated with medium confidence">
            <a:extLst>
              <a:ext uri="{FF2B5EF4-FFF2-40B4-BE49-F238E27FC236}">
                <a16:creationId xmlns:a16="http://schemas.microsoft.com/office/drawing/2014/main" id="{25E66EAF-9E49-4436-B2CC-E921B2D38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949" y="437321"/>
            <a:ext cx="7182315" cy="5386736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C936BB-22F4-475E-ADA4-8C3A5BDA0B75}"/>
              </a:ext>
            </a:extLst>
          </p:cNvPr>
          <p:cNvSpPr txBox="1"/>
          <p:nvPr/>
        </p:nvSpPr>
        <p:spPr>
          <a:xfrm>
            <a:off x="1543878" y="6194690"/>
            <a:ext cx="9104244" cy="478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 I live the question of the song?  What child 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</a:t>
            </a: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this?  </a:t>
            </a: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64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98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10</cp:revision>
  <dcterms:created xsi:type="dcterms:W3CDTF">2020-12-18T00:32:49Z</dcterms:created>
  <dcterms:modified xsi:type="dcterms:W3CDTF">2021-12-24T22:11:27Z</dcterms:modified>
</cp:coreProperties>
</file>