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00"/>
    <a:srgbClr val="CC0000"/>
    <a:srgbClr val="336600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302C-24ED-46D8-AF55-F89B2B95A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5F0CD-4B78-4978-9994-955D87CE2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7B5F-2AE4-42B7-BF1D-65AC190F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B116-7649-443D-86A1-6F54F72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5BBA-8F7F-423B-AD8B-5A0FCEAF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F8E4-7087-4996-9EDC-46DCD847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6D750-9833-4498-8687-9B13E42EA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75CA8-BB28-465A-8AFA-776118E4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980DF-8B81-41AA-9674-0867CA33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61FF1-494C-4F35-AB28-D1AD6621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5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BB0B-2CDD-4F05-BAC0-A581548C4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91681-C127-4DAD-9666-00FC7A8A4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92E2-4E1F-4156-A7C9-2FC1F7E5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4FE3-1227-4506-83C8-F7A8452F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EC18-1E92-46A0-9A42-8180B7E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A1BD-4539-4F33-8569-F686F458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2067D-871F-4C0B-A0EB-B92A84FE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B07C-D00E-4333-9B98-86743764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914E5-CE42-470D-A7A3-46CB8C8E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788A-11EA-4DD4-9546-80381687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2179-AC69-4203-9A91-92D144ED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4E07-F60C-4763-B6EB-305D0D66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7F421-4A78-42ED-94CE-F039B61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99DF5-61E3-4040-B8BF-0C6E10EA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7412E-5081-4BDA-87AE-BD3DD96D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EFA1-537F-41D8-8E6A-7853A4F0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FF4C-990F-409C-8E2D-C0C004FF8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70B12-8418-449F-B5FC-A65097482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8F69-EAC2-434E-B31F-935AED72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CEDD0-2CF6-4F7B-A8FE-ACC9267C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18A31-FBAC-4F17-B5C9-E6A6B157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8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8C18-AC3D-4482-A610-5F2BE5BA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5809D-7619-4D7C-AEC3-39EDE574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5ABC1-87FF-4A65-8B0E-8A227BC6E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3E703-AA10-4752-A49E-E55CB627A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901E5-FC46-4025-9920-C17706FC4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4E51B-D65E-4CE3-BD2E-3ECDDF5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672C2-E54C-44A2-988D-D916C38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BB6ED-211B-4503-9F36-90FA1862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5707-9A61-462A-852E-42A88361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B2545-16AD-4A0E-B1D7-CFC17594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9F95D-0C98-46FD-8D41-AE7D51B7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0B03C-D5A5-4979-A915-C3387BE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3E981-11CE-4647-9F6F-02F6316E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062C6-BE40-453E-B877-F960E476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F3982-4287-4C3A-BF48-70C5E110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2685-A128-47FF-8FB6-6B980AE8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4575-88C9-4D43-99CE-9DE23EC20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61751-5630-4E43-8916-8D04A59B6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0F8FD-28C2-4458-9E6F-42D120D5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ACA10-A63E-412F-8C38-0D013E92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60E4E-0BA7-47D7-875E-A450F71B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6E49-BC2C-46A3-B377-0DEC3106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8B8BB-6362-4222-9242-2D687C5FC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41CE8-D0D5-4839-855A-EC6CD8493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89E01-0AE9-40AE-B4A4-667F8114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15798-3C0D-497B-B3C4-10195108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02B5A-6AE3-49AE-8BAC-8A7055B6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04080-6C3F-4598-A57E-E12446FC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B40E2-BCCE-4C16-A235-FD238B9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F3DEF-3897-4025-993F-F30FE3C47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3C32-06E3-484A-90CA-2BA74608339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65109-1583-4A3A-B4C9-68E77BC82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033C-0541-4B30-A6C5-8D084ADBD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beverage&#10;&#10;Description automatically generated">
            <a:extLst>
              <a:ext uri="{FF2B5EF4-FFF2-40B4-BE49-F238E27FC236}">
                <a16:creationId xmlns:a16="http://schemas.microsoft.com/office/drawing/2014/main" id="{C6E72CB1-25F0-4AE8-B885-3CF589B05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30"/>
            <a:ext cx="12311270" cy="68352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1146810" y="883359"/>
            <a:ext cx="9646250" cy="5425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nourish and express the “word” that has been planted in you?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characteristics do you hope that others will see in us as the “people of God”?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have you seen love change someone?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6633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8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beverage&#10;&#10;Description automatically generated">
            <a:extLst>
              <a:ext uri="{FF2B5EF4-FFF2-40B4-BE49-F238E27FC236}">
                <a16:creationId xmlns:a16="http://schemas.microsoft.com/office/drawing/2014/main" id="{A4AFCBA4-CB4B-4C2C-9E3E-696D50A216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1270" cy="68352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980993" y="800749"/>
            <a:ext cx="10230013" cy="589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have you hated to be rebuked, even though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were at fault?  What was the inner source of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resistance?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have you maintained a “soft heart” when you found it necessary to reprove another?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have you had an encounter with a self-righteous person that you managed to handle in a constructive manner?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solidFill>
                <a:srgbClr val="6633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76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beverage&#10;&#10;Description automatically generated">
            <a:extLst>
              <a:ext uri="{FF2B5EF4-FFF2-40B4-BE49-F238E27FC236}">
                <a16:creationId xmlns:a16="http://schemas.microsoft.com/office/drawing/2014/main" id="{35CD4CED-596D-439E-B893-579B82F02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65"/>
            <a:ext cx="12311270" cy="68352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740159" y="1281776"/>
            <a:ext cx="10538543" cy="4294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made you reluctant to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 to a weakness?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have been able to express sorrow to a person hurt by your behavior, how did it feel?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your faith life shaped by dependence on the mercy of God?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27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159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12</cp:revision>
  <dcterms:created xsi:type="dcterms:W3CDTF">2021-07-24T18:51:22Z</dcterms:created>
  <dcterms:modified xsi:type="dcterms:W3CDTF">2021-08-29T15:49:31Z</dcterms:modified>
</cp:coreProperties>
</file>