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6A9-A940-471E-AE48-26800BA89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D6695-32F4-446A-A86C-66DF071D7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81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28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54A438E-3A1E-4FE0-A67B-57CA9001A8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5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C2847-0595-40BB-BA29-C6FD9291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983" y="3119510"/>
            <a:ext cx="6096000" cy="3291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233AFB-3120-41BE-9199-49DB583F51FA}"/>
              </a:ext>
            </a:extLst>
          </p:cNvPr>
          <p:cNvSpPr txBox="1"/>
          <p:nvPr/>
        </p:nvSpPr>
        <p:spPr>
          <a:xfrm>
            <a:off x="512017" y="718402"/>
            <a:ext cx="11167966" cy="4506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emotions have come to you while listening to this letter?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Reflect on the expressions of love you just heard. Can you stay with this emotion?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memories of your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own life experience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come forth as you listened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this reading?</a:t>
            </a:r>
          </a:p>
        </p:txBody>
      </p:sp>
    </p:spTree>
    <p:extLst>
      <p:ext uri="{BB962C8B-B14F-4D97-AF65-F5344CB8AC3E}">
        <p14:creationId xmlns:p14="http://schemas.microsoft.com/office/powerpoint/2010/main" val="280406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B5C868-8F01-4C1D-AF5D-1E7AEE32DD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5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C2847-0595-40BB-BA29-C6FD9291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2162" y="3035104"/>
            <a:ext cx="4936217" cy="32918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36C2D4-549B-4331-B22F-56088F7378FF}"/>
              </a:ext>
            </a:extLst>
          </p:cNvPr>
          <p:cNvSpPr txBox="1"/>
          <p:nvPr/>
        </p:nvSpPr>
        <p:spPr>
          <a:xfrm>
            <a:off x="675786" y="751977"/>
            <a:ext cx="108404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Imagine yourself in the group who have been following Jesus. Do you find </a:t>
            </a:r>
            <a:r>
              <a:rPr lang="en-US" sz="2800" strike="sngStrike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</a:t>
            </a: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 teachings hard to accept as many did, or are you there near Jesus willing to go with him no matter how hard and risky it might be? 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is your reaction to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Jesus’ saying: “The words I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have spoken to you are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 and life.  But there are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 of you who do not believe.”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7EE723-0C34-4482-AD09-1901301029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E5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4AB63A-D898-488D-8FC3-8E71E38F5910}"/>
              </a:ext>
            </a:extLst>
          </p:cNvPr>
          <p:cNvSpPr txBox="1"/>
          <p:nvPr/>
        </p:nvSpPr>
        <p:spPr>
          <a:xfrm>
            <a:off x="644254" y="984050"/>
            <a:ext cx="9496817" cy="433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have you tried to listen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from a cultural context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other than your own? 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did you react and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did you feel as a result?</a:t>
            </a:r>
            <a:endParaRPr lang="en-US" sz="2800" dirty="0">
              <a:solidFill>
                <a:schemeClr val="bg1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do you feel about: 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the Lord requires of you?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A person looking through a magnifying glass at sunset&#10;&#10;Description automatically generated with medium confidence">
            <a:extLst>
              <a:ext uri="{FF2B5EF4-FFF2-40B4-BE49-F238E27FC236}">
                <a16:creationId xmlns:a16="http://schemas.microsoft.com/office/drawing/2014/main" id="{3A54088A-B736-43BE-91E7-C4D4B2A92A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58"/>
          <a:stretch/>
        </p:blipFill>
        <p:spPr>
          <a:xfrm>
            <a:off x="6499274" y="762849"/>
            <a:ext cx="5270789" cy="533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2021-08-20T18:54:18Z</dcterms:created>
  <dcterms:modified xsi:type="dcterms:W3CDTF">2021-08-20T21:16:37Z</dcterms:modified>
</cp:coreProperties>
</file>