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E24"/>
    <a:srgbClr val="339933"/>
    <a:srgbClr val="00A800"/>
    <a:srgbClr val="CC0000"/>
    <a:srgbClr val="336600"/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302C-24ED-46D8-AF55-F89B2B95A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F0CD-4B78-4978-9994-955D87CE2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7B5F-2AE4-42B7-BF1D-65AC190F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B116-7649-443D-86A1-6F54F727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5BBA-8F7F-423B-AD8B-5A0FCEAF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F8E4-7087-4996-9EDC-46DCD847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D750-9833-4498-8687-9B13E42EA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75CA8-BB28-465A-8AFA-776118E4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980DF-8B81-41AA-9674-0867CA33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61FF1-494C-4F35-AB28-D1AD6621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5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DBB0B-2CDD-4F05-BAC0-A581548C4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1681-C127-4DAD-9666-00FC7A8A4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92E2-4E1F-4156-A7C9-2FC1F7E5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4FE3-1227-4506-83C8-F7A8452F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EC18-1E92-46A0-9A42-8180B7E6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A1BD-4539-4F33-8569-F686F458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067D-871F-4C0B-A0EB-B92A84FEE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B07C-D00E-4333-9B98-86743764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14E5-CE42-470D-A7A3-46CB8C8E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788A-11EA-4DD4-9546-80381687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2179-AC69-4203-9A91-92D144ED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54E07-F60C-4763-B6EB-305D0D66C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7F421-4A78-42ED-94CE-F039B612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9DF5-61E3-4040-B8BF-0C6E10EA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7412E-5081-4BDA-87AE-BD3DD96D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EFA1-537F-41D8-8E6A-7853A4F0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FF4C-990F-409C-8E2D-C0C004FF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70B12-8418-449F-B5FC-A65097482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A8F69-EAC2-434E-B31F-935AED72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CEDD0-2CF6-4F7B-A8FE-ACC9267C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18A31-FBAC-4F17-B5C9-E6A6B157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8C18-AC3D-4482-A610-5F2BE5BA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809D-7619-4D7C-AEC3-39EDE574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5ABC1-87FF-4A65-8B0E-8A227BC6E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3E703-AA10-4752-A49E-E55CB627A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901E5-FC46-4025-9920-C17706FC4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4E51B-D65E-4CE3-BD2E-3ECDDF58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672C2-E54C-44A2-988D-D916C38C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BB6ED-211B-4503-9F36-90FA1862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5707-9A61-462A-852E-42A88361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2545-16AD-4A0E-B1D7-CFC17594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D-0C98-46FD-8D41-AE7D51B7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0B03C-D5A5-4979-A915-C3387BE2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3E981-11CE-4647-9F6F-02F6316E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062C6-BE40-453E-B877-F960E476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F3982-4287-4C3A-BF48-70C5E110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2685-A128-47FF-8FB6-6B980AE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4575-88C9-4D43-99CE-9DE23EC20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61751-5630-4E43-8916-8D04A59B6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0F8FD-28C2-4458-9E6F-42D120D5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ACA10-A63E-412F-8C38-0D013E92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60E4E-0BA7-47D7-875E-A450F71B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6E49-BC2C-46A3-B377-0DEC3106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8B8BB-6362-4222-9242-2D687C5FC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41CE8-D0D5-4839-855A-EC6CD8493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89E01-0AE9-40AE-B4A4-667F8114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15798-3C0D-497B-B3C4-10195108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02B5A-6AE3-49AE-8BAC-8A7055B6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04080-6C3F-4598-A57E-E12446FC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B40E2-BCCE-4C16-A235-FD238B99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F3DEF-3897-4025-993F-F30FE3C47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3C32-06E3-484A-90CA-2BA7460833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65109-1583-4A3A-B4C9-68E77BC82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033C-0541-4B30-A6C5-8D084ADBD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D9E5-B6A8-406D-8847-F27EACA5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BBB1F-B303-45F4-9221-5DE1D4B86B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E2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fabric, picture frame&#10;&#10;Description automatically generated">
            <a:extLst>
              <a:ext uri="{FF2B5EF4-FFF2-40B4-BE49-F238E27FC236}">
                <a16:creationId xmlns:a16="http://schemas.microsoft.com/office/drawing/2014/main" id="{CA7FAB90-0E45-40D8-AAC2-D272F8299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1369" r="2756" b="2716"/>
          <a:stretch/>
        </p:blipFill>
        <p:spPr>
          <a:xfrm>
            <a:off x="2173357" y="450574"/>
            <a:ext cx="7620000" cy="60827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2991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BBB1F-B303-45F4-9221-5DE1D4B86B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E2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fabric, picture frame&#10;&#10;Description automatically generated">
            <a:extLst>
              <a:ext uri="{FF2B5EF4-FFF2-40B4-BE49-F238E27FC236}">
                <a16:creationId xmlns:a16="http://schemas.microsoft.com/office/drawing/2014/main" id="{CA7FAB90-0E45-40D8-AAC2-D272F8299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6437" r="5811" b="4993"/>
          <a:stretch/>
        </p:blipFill>
        <p:spPr>
          <a:xfrm>
            <a:off x="6911668" y="861392"/>
            <a:ext cx="4969565" cy="485029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B74BB-3FA2-4FD1-BE3D-7D7B849E3D3C}"/>
              </a:ext>
            </a:extLst>
          </p:cNvPr>
          <p:cNvSpPr txBox="1"/>
          <p:nvPr/>
        </p:nvSpPr>
        <p:spPr>
          <a:xfrm>
            <a:off x="225287" y="544139"/>
            <a:ext cx="6461094" cy="576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you felt something unexpected taking life and growing in you?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and savor a time when someone recognized something in you and expressed joy or appreciation.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whom do you share your most important news?  What do you hope for from them?</a:t>
            </a:r>
          </a:p>
        </p:txBody>
      </p:sp>
    </p:spTree>
    <p:extLst>
      <p:ext uri="{BB962C8B-B14F-4D97-AF65-F5344CB8AC3E}">
        <p14:creationId xmlns:p14="http://schemas.microsoft.com/office/powerpoint/2010/main" val="232015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BBB1F-B303-45F4-9221-5DE1D4B86B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E2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8DF36-9176-4B06-8C75-5BC3CD1D8C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9" y="884582"/>
            <a:ext cx="6533322" cy="5088835"/>
          </a:xfrm>
          <a:prstGeom prst="rect">
            <a:avLst/>
          </a:prstGeom>
        </p:spPr>
      </p:pic>
      <p:pic>
        <p:nvPicPr>
          <p:cNvPr id="2" name="10 Mary's Song 2 by Millie Rieth">
            <a:hlinkClick r:id="" action="ppaction://media"/>
            <a:extLst>
              <a:ext uri="{FF2B5EF4-FFF2-40B4-BE49-F238E27FC236}">
                <a16:creationId xmlns:a16="http://schemas.microsoft.com/office/drawing/2014/main" id="{458B0FE4-AF1E-45F4-96DB-F1183336C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1583" y="5973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BBB1F-B303-45F4-9221-5DE1D4B86B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E2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F4674-8B9C-42C2-BEB0-F5AAEA6130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7" y="311008"/>
            <a:ext cx="4121426" cy="311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E23FF-3330-4DFC-BF2D-60631DD3EFB7}"/>
              </a:ext>
            </a:extLst>
          </p:cNvPr>
          <p:cNvSpPr txBox="1"/>
          <p:nvPr/>
        </p:nvSpPr>
        <p:spPr>
          <a:xfrm>
            <a:off x="1100263" y="3814795"/>
            <a:ext cx="10230013" cy="304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experience the goodness and mercy of God?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 a time when you hoped God would reach out and take you by the hand.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BBB1F-B303-45F4-9221-5DE1D4B86B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E2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8BCDA-3DE7-4449-B373-4CF9406A755A}"/>
              </a:ext>
            </a:extLst>
          </p:cNvPr>
          <p:cNvSpPr txBox="1"/>
          <p:nvPr/>
        </p:nvSpPr>
        <p:spPr>
          <a:xfrm>
            <a:off x="1007164" y="940904"/>
            <a:ext cx="5053367" cy="6118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question pesters your heart these days?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it be like for you to live into the question, to stumble forward, more than to seek answers?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7296F-8DF0-44E4-9901-B91CAB7EC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r="23044"/>
          <a:stretch/>
        </p:blipFill>
        <p:spPr>
          <a:xfrm>
            <a:off x="6851373" y="738808"/>
            <a:ext cx="4549785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109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14</cp:revision>
  <dcterms:created xsi:type="dcterms:W3CDTF">2021-07-24T18:51:22Z</dcterms:created>
  <dcterms:modified xsi:type="dcterms:W3CDTF">2021-08-15T15:48:54Z</dcterms:modified>
</cp:coreProperties>
</file>