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88E-B324-45A7-A61A-4C1FFF7D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A3AF-066D-40C1-B96D-628445200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C710-8D59-4484-979C-D8811799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F8B8-8999-408D-928E-78BDCF2D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78D8-71FF-4427-A16A-96A20FFC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69DE-45D2-4A61-9FA1-53452696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DFF9-FC73-4E8D-92F1-120D5B4C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11A2-12C1-4CBD-B403-92FE2ABB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BD6-3945-435C-A3A6-AB80FF8B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267B-66CA-432D-B350-1C5B0D8A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FABBF-484B-495A-9EB0-B2C53DD5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3C1C-6F15-4D0F-8844-33C0FA07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FE88-7000-4097-9D1F-272E3A7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3EA-645F-4CDD-9CDE-D6A016A2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FA6E-609A-4501-9F45-65E609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31-EAF0-49EA-859E-3D87D169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B6FE-6DF7-4CE3-9D61-B7606782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81EA-9114-4D17-BFA5-5EA174F7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2E03-76BD-4346-AB87-ABC1FE3E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215E-D704-4C43-A932-963A8E62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2C55-0E5D-45B7-A182-C794EDAC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93FF-1FD4-43B8-8EFA-EB5C7266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3978-EA81-42BA-956B-C3A945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359A-1EDF-447D-A4FE-670637D8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B97B-4303-4EAB-B9AB-1E857B60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E6E-4184-4AD7-B9DF-B806FB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D9A5-3B64-4B37-8026-501697731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E84BB-58CF-475F-874F-3D0F06038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A04-D3CC-4117-B5B9-9C0511C5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C867-AC88-45F7-85FC-FB62E5F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26D3-DA77-413C-A337-E3DFF954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848D-841B-4FC1-BAC0-6271E529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6DC8-D842-45AA-BD23-FD90D564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56E2D-C2DF-4688-BD64-B4AB64BB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FC703-9F07-4AE2-A98D-7A54FA85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B661-D1E1-4487-8580-D4F925053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9D19F-BBED-4F17-A746-D86E450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DD7B-D710-46DD-BB29-1F0A39E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0DCD3-5533-4421-BEE1-C2756AB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26D-DFE8-44EA-B486-B666D0A9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E6CF3-98CA-48F7-8DA6-E11D3022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0854-7706-4798-8D18-F24AD446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557D-0101-4DE8-8713-17CD95B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DDCB1-0343-44F0-8386-24ED0181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D3926-A4F5-47F1-AA73-9B57756F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B607-BFD2-403C-9E9C-39DB90E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5A3-4243-4717-B950-D649C459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11DB-0AF4-4B68-A9E5-6C0E4279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D0E5-D755-43B8-8D25-94931C2C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EB08-8B78-47A6-8ADE-3A2742B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C87B-1F3A-4E76-9D4E-D57D286A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7E70-B0FD-4C4A-9721-6ECF638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47A-AB4C-412F-8314-501F248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B60B-83F3-43EB-831C-C8A14750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F2C74-3F60-4084-9A01-DA753DB8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20C5-272D-4C35-8FA9-A57676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CEE3-57D8-4692-9615-2638C0D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C8E6C-D357-4C86-97E3-20FD750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B5F2-94A2-4AFC-ACA1-300A8CF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31DA-2D1F-4F45-B510-AB16628D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F048-D86E-4E3A-8E23-A6776180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7DD-30D5-4F51-B2F6-FDFC01E3343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BA98-72C3-4BD7-8639-F6C38D59F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7449-33F9-4EAC-AAFC-6602454D5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DYfEBY9NM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901384" y="848035"/>
            <a:ext cx="10389232" cy="3946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has God consoled you in a troubled time?   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Agonized by circumstance, when have you been astonished by a blessed outcome?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0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821752" y="1232348"/>
            <a:ext cx="10548495" cy="3838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bring your deep longings to God?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does it feel to persist like Bartimaeus?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can you now see,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to which you had been blind? 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1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-1" y="-28575"/>
            <a:ext cx="12192000" cy="691515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1444722" y="795026"/>
            <a:ext cx="964711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In a difficult period, </a:t>
            </a:r>
            <a:endParaRPr lang="en-US" sz="15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has broken through the darkness to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give you great joy?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live in solidarity with people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like Letitia and Bartimaeus? </a:t>
            </a:r>
          </a:p>
          <a:p>
            <a:pPr algn="ctr" fontAlgn="base"/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do you “see” in those encounters</a:t>
            </a:r>
            <a:r>
              <a:rPr lang="en-US" sz="3600" b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7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7BEBC1-381A-41D9-AE4B-D1B3F077F4D9}"/>
              </a:ext>
            </a:extLst>
          </p:cNvPr>
          <p:cNvSpPr/>
          <p:nvPr/>
        </p:nvSpPr>
        <p:spPr>
          <a:xfrm>
            <a:off x="6626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nline Media 5" title="Let It Be (Remastered 2009)">
            <a:hlinkClick r:id="" action="ppaction://media"/>
            <a:extLst>
              <a:ext uri="{FF2B5EF4-FFF2-40B4-BE49-F238E27FC236}">
                <a16:creationId xmlns:a16="http://schemas.microsoft.com/office/drawing/2014/main" id="{532EC879-6802-468E-B699-AE52EA75F0F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9773" y="5478301"/>
            <a:ext cx="1417738" cy="106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6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103</Words>
  <Application>Microsoft Office PowerPoint</Application>
  <PresentationFormat>Widescreen</PresentationFormat>
  <Paragraphs>22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9</cp:revision>
  <dcterms:created xsi:type="dcterms:W3CDTF">2021-10-17T02:30:14Z</dcterms:created>
  <dcterms:modified xsi:type="dcterms:W3CDTF">2021-10-24T15:03:59Z</dcterms:modified>
</cp:coreProperties>
</file>