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5416"/>
    <a:srgbClr val="00701D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64D7-B7AD-41BF-AAB3-14E3AE814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5D560-8A95-4514-93E6-2D150337A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CA869-7E77-4185-A22E-C5C3487A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1BA1-3563-4379-9B86-6A987F04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125F2-27B5-4911-A9D0-AD8B8A2D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3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B511-56BE-4E2C-B1A5-EB142B55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B5EC9-A344-42CF-B225-E9E5439E0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87B4F-2F38-46A5-AF47-74E10B69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6A75-BF16-43EF-8255-6DF9DE52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03B8-BBCD-463C-9310-D48D3FD0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58AE0-E527-43B4-ABDE-DF8F11AEB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1D6D-A619-4F4C-8E13-1E378206E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54C08-9E00-46FE-8CEC-8DDACA41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4EF3A-33E4-4D53-9DAF-0D313D0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3701-AA20-491E-9270-F499968B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BFF1-6CCA-4736-8FC7-70900121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0B33-DF4C-4E96-A919-E03D26C04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1B31D-47F8-4870-928A-CDA75007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4ABF-2E09-46E9-B8E1-89ED3F53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08474-7A57-4319-A3BC-BC9F22B7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110A-B36B-4422-900B-F504FB2C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FB168-9FAD-447E-B32F-910A975E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A345-27F8-41F8-B906-EEB58794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4A5E-2E89-453B-923F-34909634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1EA70-84B4-4DD2-8124-17075BF6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1F30-D688-40FE-9A68-942F1B89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35EDF-8B0F-43E1-8B22-59B3A87BA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2E2DD-89AF-44C8-82C7-9D59262A8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20AAC-A985-4769-93EC-FC77E44E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96050-5B0F-4276-9156-74FC4E4E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781E4-C019-4DCD-82FA-C0738057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7FD0-BBA1-461E-94AC-569D2520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2283A-E574-40F4-9DAF-329E989C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FB2CF-7235-460B-9900-82719A8AA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06C50-01A7-426C-A70D-40D46776B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BC572-98E6-4A39-8F69-14FD9020A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CCDF9-73ED-490D-9AAF-464D9011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D005F-B2E8-4686-BE19-8712D8D3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6247C-C321-4A57-BE91-4A232A45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1900-CA37-4C6F-A7F1-356CBC35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8ADD7-42EE-4077-8865-8F800A6E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24669-4B4D-4714-8849-490684EB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48515-D732-48E2-94AC-71A45ACD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50400-1847-4289-AD5B-0E7F4642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15B2E-E8C0-4289-86D6-49863FE8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6E881-78BF-4A32-A992-006B4DB8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31F8-F256-4B7F-833C-6A9A6693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FB15-EF69-44E3-BC10-0C2564DA3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964EF-5C33-4D87-9419-B13FB4D34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30D39-4F98-4F95-ADAF-D5B7FB6D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67B33-F9C8-4D85-8E68-0EF0F480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E205C-83E3-4954-B659-EE4E6F46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9539-D216-4B82-B6CE-EE88158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87D55-0AB9-42D4-8FF8-AF17D7C74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5AA9-49EA-4AD9-876B-E732405FA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F4276-B9BC-4100-9C78-49A5A06B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AF41C-8681-433B-B02F-84134815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731C3-BA90-4349-B295-362745EA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BE82A-F807-4A0C-904A-DD4688B4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781CF-0AFC-4F7C-B183-9893C9D9D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2D04B-4122-4977-8317-C0BBC6AEE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908E8-41FC-457A-915B-2E61E34A769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242E6-A153-4C54-80B2-0325ABB25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C914D-93C2-4FB9-A5F7-DB7BD8E6A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033B-2D8B-4FB5-B1A4-E393C231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693FF3-8247-4B9A-92A4-8166658DD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16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call of e</a:t>
            </a:r>
          </a:p>
        </p:txBody>
      </p:sp>
      <p:pic>
        <p:nvPicPr>
          <p:cNvPr id="4" name="Picture 3" descr="A group of people wearing colorful clothing&#10;&#10;Description automatically generated with low confidence">
            <a:extLst>
              <a:ext uri="{FF2B5EF4-FFF2-40B4-BE49-F238E27FC236}">
                <a16:creationId xmlns:a16="http://schemas.microsoft.com/office/drawing/2014/main" id="{042BE450-97E1-4063-89C1-F6776BFEE1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68" y="603086"/>
            <a:ext cx="6766827" cy="5042339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EEED6-5CFE-4892-8599-9C97D826A9E5}"/>
              </a:ext>
            </a:extLst>
          </p:cNvPr>
          <p:cNvSpPr txBox="1"/>
          <p:nvPr/>
        </p:nvSpPr>
        <p:spPr>
          <a:xfrm>
            <a:off x="591043" y="603086"/>
            <a:ext cx="3695763" cy="557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effectLst/>
                <a:latin typeface="Arial Nova" panose="020B0604020202020204" pitchFamily="34" charset="0"/>
                <a:ea typeface="Times New Roman" panose="02020603050405020304" pitchFamily="18" charset="0"/>
              </a:rPr>
              <a:t>Whom do you experience as prophets alive today? What makes them a prophet and what is their call to you? </a:t>
            </a:r>
          </a:p>
          <a:p>
            <a:pPr marL="45720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effectLst/>
                <a:latin typeface="Arial Nova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effectLst/>
                <a:latin typeface="Arial Nova" panose="020B0604020202020204" pitchFamily="34" charset="0"/>
                <a:ea typeface="Times New Roman" panose="02020603050405020304" pitchFamily="18" charset="0"/>
              </a:rPr>
              <a:t>When have you felt called to be a prophet, to convey God’s message? How did that situation feel?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2CEA2-7FBC-4E7A-BF52-91EBEA93BF20}"/>
              </a:ext>
            </a:extLst>
          </p:cNvPr>
          <p:cNvSpPr txBox="1"/>
          <p:nvPr/>
        </p:nvSpPr>
        <p:spPr>
          <a:xfrm>
            <a:off x="9535905" y="5846210"/>
            <a:ext cx="20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The Call of Ezekiel</a:t>
            </a:r>
          </a:p>
        </p:txBody>
      </p:sp>
    </p:spTree>
    <p:extLst>
      <p:ext uri="{BB962C8B-B14F-4D97-AF65-F5344CB8AC3E}">
        <p14:creationId xmlns:p14="http://schemas.microsoft.com/office/powerpoint/2010/main" val="159018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9A43F1-54D5-44E6-B5B3-55F31CD91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16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group of people climbing a tree&#10;&#10;Description automatically generated with low confidence">
            <a:extLst>
              <a:ext uri="{FF2B5EF4-FFF2-40B4-BE49-F238E27FC236}">
                <a16:creationId xmlns:a16="http://schemas.microsoft.com/office/drawing/2014/main" id="{14DBC134-A361-48E7-8681-F6FBA8451C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27" y="430999"/>
            <a:ext cx="3415665" cy="5706110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E2ACFA-2588-4ED5-B848-E59D8ADE7371}"/>
              </a:ext>
            </a:extLst>
          </p:cNvPr>
          <p:cNvSpPr txBox="1"/>
          <p:nvPr/>
        </p:nvSpPr>
        <p:spPr>
          <a:xfrm>
            <a:off x="413707" y="1074618"/>
            <a:ext cx="7061192" cy="3987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Whom do you experience as prophets alive today? What makes them prophets and what is their call to you? </a:t>
            </a:r>
          </a:p>
          <a:p>
            <a:pPr marL="45720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When have you felt called to be a prophet, to convey God’s message? 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How did that situation feel?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496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609257-86B0-4550-836C-A097860B5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16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icture containing text, book, old&#10;&#10;Description automatically generated">
            <a:extLst>
              <a:ext uri="{FF2B5EF4-FFF2-40B4-BE49-F238E27FC236}">
                <a16:creationId xmlns:a16="http://schemas.microsoft.com/office/drawing/2014/main" id="{36482B36-66BD-425B-B9BE-81369C2D5B1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14" y="137160"/>
            <a:ext cx="4572000" cy="6583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411A8-57B7-43C3-887E-F02452500A69}"/>
              </a:ext>
            </a:extLst>
          </p:cNvPr>
          <p:cNvSpPr txBox="1"/>
          <p:nvPr/>
        </p:nvSpPr>
        <p:spPr>
          <a:xfrm>
            <a:off x="573157" y="919558"/>
            <a:ext cx="6096000" cy="351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How do you think Jesus felt when his neighbors rejected him?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The people of Nazareth were not ready for God to act among them.  Who or what in your town creates space for the Spirit to work?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EE9E4-850A-4742-AAFE-FB0B35E48AFB}"/>
              </a:ext>
            </a:extLst>
          </p:cNvPr>
          <p:cNvSpPr txBox="1"/>
          <p:nvPr/>
        </p:nvSpPr>
        <p:spPr>
          <a:xfrm>
            <a:off x="3048000" y="6214358"/>
            <a:ext cx="6096000" cy="38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The Holy Family in the carpenter’s shop</a:t>
            </a:r>
          </a:p>
        </p:txBody>
      </p:sp>
    </p:spTree>
    <p:extLst>
      <p:ext uri="{BB962C8B-B14F-4D97-AF65-F5344CB8AC3E}">
        <p14:creationId xmlns:p14="http://schemas.microsoft.com/office/powerpoint/2010/main" val="349317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144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5</cp:revision>
  <dcterms:created xsi:type="dcterms:W3CDTF">2021-07-02T14:40:03Z</dcterms:created>
  <dcterms:modified xsi:type="dcterms:W3CDTF">2021-07-03T02:54:29Z</dcterms:modified>
</cp:coreProperties>
</file>