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990000"/>
    <a:srgbClr val="CCECFF"/>
    <a:srgbClr val="FF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7FF3C-BE1A-471F-99E6-340FD17B7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80F32-FBC4-4F95-8A13-157B412D0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B5BB-7E86-4F9E-AE07-CA88ECC6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EB1BE-E2F0-4A78-8D5B-7240DF57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9796E-5822-4C9A-8A94-64EADE3F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35AE-36BA-41C0-AED7-1EED13DD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BA12D-BA54-4394-A71B-97388F42C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9D977-F956-4135-830C-664C9D37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589E6-9AA2-46B1-9AA1-96486ED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4BDFA-8ED8-4B4F-ADFB-6639E25D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1B57A-D8BF-487F-A916-A89F08625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2EF2E-26CF-4E5D-9671-F59A13B9E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4F2A7-43EA-4458-AAF4-EB9E7C90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D7784-770F-4BF7-AD8E-1CA51601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9C9BF-3B66-4118-9E89-7CF9745E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4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0A4FC-509D-4989-A19A-2BD062C4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F1624-8537-48B3-A92C-7DF2EC80E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F8B8F-2480-430B-80DE-A6F48C42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67579-4CBF-4B73-8FD3-80938C87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41A59-AF29-4D8B-BB40-DFA7FA33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BDF4-BD92-4F1D-BCEA-0728F2BA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F7B0F-8A26-4336-A5AB-D20FCCE6C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3B0B3-4172-4B63-87A6-7CC5A560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B87F1-EE1A-4E90-A928-817C01EF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57DE7-07AA-4989-A500-6491A68E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5069-AE3C-40D3-87ED-3373FE4F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4A7C7-1AE0-486B-8275-52128D340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163FD-D3BA-4353-9F6D-3A5F2C050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8AA8A-A56E-4A59-8D9E-80DF5039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2704F-1797-4A9F-BE0F-F71E0A32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0AAB6-F6DC-4C61-81E3-54A26C05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FB8C-FDB7-480A-9B4D-7DFD15DC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7E23-746A-43E4-AEEC-C95ED964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8270F-97C2-4221-BD17-B625DFDB7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36F1A-8EFC-4C1E-B9BB-2991A3C6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1877F-2745-4FD9-807B-2678487A6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F2E48-E68A-4D33-8C37-4794894E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420C0-C8E1-4885-A0B7-16B8C7D6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00D09-333D-46C4-8791-E39AAF12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B408-17F8-46C8-9040-B987AD05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E7CCC-6A52-4A3E-B528-439F0445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8E112-B017-4772-9CAA-EB15E006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A4D3F-0A75-4EBA-ABBA-9FDC0CD3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0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DC1AE-F57C-45AD-98F0-8FCC9192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E07AB0-E51A-427B-9CEE-CBCAFC4E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0ED72-8240-4D1B-BCD8-36B73AAD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518E-4EEB-4381-AA58-6055B792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62735-6DB7-4A6C-8387-511C85A32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51CB9-54DB-42EC-9F05-33661C82B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BA73-601D-405D-85BB-DAD1D826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E6B35-EFF5-4758-8318-2DA4B455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8B30B-98F5-4500-96B2-ECFFA67E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5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8C4F-90D7-4FFA-97CF-48181D89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C66CB-E955-4E2C-8695-EE898420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5AB70-E66E-4836-9753-EEE68EC5B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0878D-262C-4338-91CE-CFC3D9E6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78C2C-C513-439C-82E5-BA5BFD5C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2D86F-F687-42B7-B013-39FEE429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8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1EB36-1E5A-4E68-B1C4-EC4BDB2B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18C44-9304-47AD-9998-F5C0297B6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41F3-D3E3-47C3-B2F4-5546FFDBA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852D-67CC-4930-9EEB-D92E7C515B8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6965-17B7-47F4-A68D-B97615541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F87EC-53F1-4A99-9584-3EB7F579A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2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11F5DF81-4F45-421B-A418-D9BCB338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80C9B-358C-4521-BF89-66D8F9492A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44401"/>
            <a:ext cx="12192000" cy="6856648"/>
          </a:xfrm>
          <a:prstGeom prst="rect">
            <a:avLst/>
          </a:prstGeom>
          <a:ln w="38100">
            <a:solidFill>
              <a:srgbClr val="99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038D12-43AA-4ED8-B498-38B72EF4B513}"/>
              </a:ext>
            </a:extLst>
          </p:cNvPr>
          <p:cNvSpPr txBox="1"/>
          <p:nvPr/>
        </p:nvSpPr>
        <p:spPr>
          <a:xfrm>
            <a:off x="1020416" y="866338"/>
            <a:ext cx="10151164" cy="4008341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feel about sharing your abundance?  Have you ever experienced seeking… or resisting… this sharing? </a:t>
            </a:r>
          </a:p>
          <a:p>
            <a:pPr marL="0" marR="0" algn="ctr">
              <a:lnSpc>
                <a:spcPct val="115000"/>
              </a:lnSpc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feelings arise in you when you experience inequality in interactions or relationships?  </a:t>
            </a:r>
          </a:p>
          <a:p>
            <a:pPr marL="0" marR="0" algn="ctr">
              <a:lnSpc>
                <a:spcPct val="115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guides your response?</a:t>
            </a:r>
          </a:p>
        </p:txBody>
      </p:sp>
    </p:spTree>
    <p:extLst>
      <p:ext uri="{BB962C8B-B14F-4D97-AF65-F5344CB8AC3E}">
        <p14:creationId xmlns:p14="http://schemas.microsoft.com/office/powerpoint/2010/main" val="203771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11F5DF81-4F45-421B-A418-D9BCB338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80C9B-358C-4521-BF89-66D8F9492A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1"/>
            <a:ext cx="12192000" cy="6856648"/>
          </a:xfrm>
          <a:prstGeom prst="rect">
            <a:avLst/>
          </a:prstGeom>
          <a:ln w="57150">
            <a:solidFill>
              <a:srgbClr val="99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038D12-43AA-4ED8-B498-38B72EF4B513}"/>
              </a:ext>
            </a:extLst>
          </p:cNvPr>
          <p:cNvSpPr txBox="1"/>
          <p:nvPr/>
        </p:nvSpPr>
        <p:spPr>
          <a:xfrm>
            <a:off x="1020416" y="691744"/>
            <a:ext cx="10151164" cy="5677773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it mean to you to have faith…or to lose faith?  How do you feel when you have doubt? 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ever felt empowered through an encounter with Jesus?  What is it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changed in you as a result?     </a:t>
            </a: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yourself in this Gospel – who are you and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feel?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1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11F5DF81-4F45-421B-A418-D9BCB338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80C9B-358C-4521-BF89-66D8F9492A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-2" y="1352"/>
            <a:ext cx="12192000" cy="6856648"/>
          </a:xfrm>
          <a:prstGeom prst="rect">
            <a:avLst/>
          </a:prstGeom>
          <a:ln w="57150">
            <a:solidFill>
              <a:srgbClr val="99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038D12-43AA-4ED8-B498-38B72EF4B513}"/>
              </a:ext>
            </a:extLst>
          </p:cNvPr>
          <p:cNvSpPr txBox="1"/>
          <p:nvPr/>
        </p:nvSpPr>
        <p:spPr>
          <a:xfrm>
            <a:off x="861388" y="798422"/>
            <a:ext cx="10469219" cy="457465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theology of prayer is “your faith has saved you, go in peace and be whole.”  How does that resonate with your theology of prayer?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have you felt like an outcast? 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do when you encounter rules that restrict the fullness of your life?</a:t>
            </a:r>
          </a:p>
        </p:txBody>
      </p:sp>
    </p:spTree>
    <p:extLst>
      <p:ext uri="{BB962C8B-B14F-4D97-AF65-F5344CB8AC3E}">
        <p14:creationId xmlns:p14="http://schemas.microsoft.com/office/powerpoint/2010/main" val="122218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89894F-B056-44C8-8066-0D8A99247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7" t="12518" r="8891" b="50842"/>
          <a:stretch/>
        </p:blipFill>
        <p:spPr>
          <a:xfrm>
            <a:off x="-933340" y="0"/>
            <a:ext cx="13123816" cy="6858000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545730-A572-4D23-A068-3B658326AB70}"/>
              </a:ext>
            </a:extLst>
          </p:cNvPr>
          <p:cNvSpPr txBox="1"/>
          <p:nvPr/>
        </p:nvSpPr>
        <p:spPr>
          <a:xfrm>
            <a:off x="251790" y="611532"/>
            <a:ext cx="10469219" cy="457465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theology of prayer is “your faith has saved you, go in peace and be whole.”  How does that resonate with your theology of prayer?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have you felt like an outcast? 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do when you encounter rules that restrict the fullness of your life?</a:t>
            </a:r>
          </a:p>
        </p:txBody>
      </p:sp>
    </p:spTree>
    <p:extLst>
      <p:ext uri="{BB962C8B-B14F-4D97-AF65-F5344CB8AC3E}">
        <p14:creationId xmlns:p14="http://schemas.microsoft.com/office/powerpoint/2010/main" val="3984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214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19</cp:revision>
  <dcterms:created xsi:type="dcterms:W3CDTF">2021-05-08T13:30:34Z</dcterms:created>
  <dcterms:modified xsi:type="dcterms:W3CDTF">2021-06-26T18:46:17Z</dcterms:modified>
</cp:coreProperties>
</file>