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14"/>
    <a:srgbClr val="A50021"/>
    <a:srgbClr val="7E0018"/>
    <a:srgbClr val="FFFFCC"/>
    <a:srgbClr val="99FFCC"/>
    <a:srgbClr val="66FF66"/>
    <a:srgbClr val="33CC33"/>
    <a:srgbClr val="902E92"/>
    <a:srgbClr val="FFCCCC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D8EA-8926-44E9-9B88-36179EDF5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6726B-1B36-4CAE-A9A8-9601118B9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033A3-8A44-413C-8EB7-ABAF077A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09F3C-23B2-4403-9495-0ADD45B3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42EE0-36AA-436C-91B4-048BBF03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4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9B5D-955B-4EDD-BDC2-E647B673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EE1A0-D549-4F51-BB74-ECEE1908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62011-ABA7-4F39-AE85-FDEA823E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BA20-ABC9-464D-933D-E0723F5D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8FF1C-ADFE-47BA-B4F8-EFB4B337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C8480-6444-4C68-8DE6-5D1BD2E99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A1FD5-9D53-46CC-AA09-FC87A6ADF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71AC-509B-4CD4-AC3A-7B2DB92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7871A-DC0E-4C09-BD67-7670A7CA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072B-3C19-4DA4-8D8B-50EAA5F0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3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6698-5012-4BC2-8EF5-E52ADB5B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CD8DF-CEB7-44F2-ABA3-98D759D8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890-2DB8-4BB9-9335-4F731944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5FC3E-2990-47CF-BA84-F348DB4E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15C7B-E77F-488D-803C-F95308C0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0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EEF4C-7061-4DDC-B1DD-39D43220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2412-9BAB-412F-BC7E-2F5DCCA7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DCFE-9F55-4D24-A903-B3ABEC00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1FB68-7D32-484B-90A4-50784E69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DDA7-53D6-4D4B-B838-EA8D1AC4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393D-B3C0-4BFD-A343-79A8D63D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1356-03C7-49DF-8E85-C2813C0D3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82A42-D787-4AF9-803B-ECD039885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96185-A2F3-4B56-821F-78A86358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3C21B-7B51-4949-9741-509F0178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3FF33-1031-4D67-B975-CD69A1FD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DC42-667D-4C02-ABFD-59F496D9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DF1CD-ADAD-477B-A1BD-B7B567FEB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23947-300E-4C6B-826A-27C6EB83C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A099F-34C5-45DA-AB19-35A95B4F5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26A1B-C208-42F3-A704-CF6ADF90E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3247E-14B5-4CC5-A30A-982B8CAE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522F9-2DF6-4263-AB99-D3086712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3D0A1-0B2C-4586-B53F-D2819FAC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7407-DE83-4F0D-9029-985FE8BB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8AE55-2610-4D2B-B9ED-47E167D6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DA3B7-BB6D-4F0D-B166-F709CA8B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D08D2-9B64-4B19-9AD7-F10B1993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73CFC-2166-4BFA-ABB0-821A7AE0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8B1A-D254-4D9F-A196-A493E844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DF141-DCC9-43CD-9C3B-54D3C693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6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F85B-9784-467F-A5F7-ADE54D24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7D89A-62CD-4D0A-8668-AFF94E79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6858B-BD6B-4CF2-A0BA-26E88844F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C24C5-82E0-417D-BE1F-75A21E56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25027-54AF-40A3-8E4C-6A5E6F03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6F4C4-967A-4DA5-811B-83B173B7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0A09-3563-45C3-A1CF-B603E87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E0A23-C5E3-4537-BE4E-F07075195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AF83A-D23C-4EEB-8E36-ECA2B62CB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0E413-2B04-4643-A35F-D69C7200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3F1E9-4DA3-465E-B45F-0A031917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E35DF-8C32-4557-8C7E-B91623D2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61203-F861-4E3A-AC24-655DFDED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66055-C40D-4629-A87D-3ED8B932B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32F86-F10A-4235-B989-536AD32F6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B8ED-8F30-4BE2-9EDF-A9207D96EAA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DEAE-B0FA-43E5-B30A-C43D826CF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C03E0-6134-4908-B6CC-400E4708A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7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25252E-29D5-4EE5-98B1-1C1EA5744C90}"/>
              </a:ext>
            </a:extLst>
          </p:cNvPr>
          <p:cNvSpPr/>
          <p:nvPr/>
        </p:nvSpPr>
        <p:spPr>
          <a:xfrm>
            <a:off x="0" y="-28138"/>
            <a:ext cx="12192000" cy="6858000"/>
          </a:xfrm>
          <a:prstGeom prst="rect">
            <a:avLst/>
          </a:prstGeom>
          <a:solidFill>
            <a:srgbClr val="A50021"/>
          </a:solidFill>
          <a:ln w="28575">
            <a:solidFill>
              <a:srgbClr val="68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B1E18-A09D-499D-A5BC-A9C1BA8ACF88}"/>
              </a:ext>
            </a:extLst>
          </p:cNvPr>
          <p:cNvSpPr txBox="1"/>
          <p:nvPr/>
        </p:nvSpPr>
        <p:spPr>
          <a:xfrm>
            <a:off x="6274192" y="5180837"/>
            <a:ext cx="5120640" cy="50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“Beloved is where we begin.”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6437D-43D3-4643-87CF-285FFA3959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27" y="323534"/>
            <a:ext cx="3198057" cy="61546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767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BEC52D-ABE8-4C65-9F5D-E3096EBEE06E}"/>
              </a:ext>
            </a:extLst>
          </p:cNvPr>
          <p:cNvSpPr/>
          <p:nvPr/>
        </p:nvSpPr>
        <p:spPr>
          <a:xfrm>
            <a:off x="0" y="-28138"/>
            <a:ext cx="12192000" cy="6858000"/>
          </a:xfrm>
          <a:prstGeom prst="rect">
            <a:avLst/>
          </a:prstGeom>
          <a:solidFill>
            <a:srgbClr val="A50021"/>
          </a:solidFill>
          <a:ln w="28575">
            <a:solidFill>
              <a:srgbClr val="68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7674D8-D5A2-4DEF-AB0D-5FAAB779E14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6" y="426534"/>
            <a:ext cx="4739640" cy="594865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84369-0889-4F3A-A7FF-2DC02253AE27}"/>
              </a:ext>
            </a:extLst>
          </p:cNvPr>
          <p:cNvSpPr txBox="1"/>
          <p:nvPr/>
        </p:nvSpPr>
        <p:spPr>
          <a:xfrm>
            <a:off x="668216" y="612820"/>
            <a:ext cx="5209735" cy="501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Who is your Barnabas?  When you face a spiritual quandary, who or what do you trust for insight?</a:t>
            </a: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would it look like to you for your church to be “at peace”?</a:t>
            </a:r>
            <a:endParaRPr lang="en-US" sz="2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7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BEC52D-ABE8-4C65-9F5D-E3096EBEE06E}"/>
              </a:ext>
            </a:extLst>
          </p:cNvPr>
          <p:cNvSpPr/>
          <p:nvPr/>
        </p:nvSpPr>
        <p:spPr>
          <a:xfrm>
            <a:off x="40444" y="0"/>
            <a:ext cx="12192000" cy="6858000"/>
          </a:xfrm>
          <a:prstGeom prst="rect">
            <a:avLst/>
          </a:prstGeom>
          <a:solidFill>
            <a:srgbClr val="A50021"/>
          </a:solidFill>
          <a:ln w="28575">
            <a:solidFill>
              <a:srgbClr val="68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7674D8-D5A2-4DEF-AB0D-5FAAB779E1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3182" y="668141"/>
            <a:ext cx="6649915" cy="469165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69138-BB5E-41E2-B174-1EB3E0020F7E}"/>
              </a:ext>
            </a:extLst>
          </p:cNvPr>
          <p:cNvSpPr txBox="1"/>
          <p:nvPr/>
        </p:nvSpPr>
        <p:spPr>
          <a:xfrm>
            <a:off x="424961" y="374317"/>
            <a:ext cx="5479953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vines keep you </a:t>
            </a:r>
          </a:p>
          <a:p>
            <a:pPr marL="0" marR="0" fontAlgn="base"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connected to the source of divine love and fruitful behavior?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750"/>
              </a:spcAft>
            </a:pPr>
            <a:endParaRPr lang="en-US" sz="1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what ways has your </a:t>
            </a:r>
          </a:p>
          <a:p>
            <a:pPr marL="0" marR="0" fontAlgn="base"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heart sought to separate </a:t>
            </a:r>
          </a:p>
          <a:p>
            <a:pPr marL="0" marR="0" fontAlgn="base"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you from that life-giving </a:t>
            </a:r>
          </a:p>
          <a:p>
            <a:pPr marL="0" marR="0" fontAlgn="base"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love?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750"/>
              </a:spcAft>
            </a:pPr>
            <a:endParaRPr lang="en-US"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has a </a:t>
            </a:r>
          </a:p>
          <a:p>
            <a:pPr marL="0" marR="0" fontAlgn="base">
              <a:spcBef>
                <a:spcPts val="0"/>
              </a:spcBef>
              <a:spcAft>
                <a:spcPts val="750"/>
              </a:spcAft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“whatever you wish” request been fulfilled for you?</a:t>
            </a:r>
            <a:endParaRPr lang="en-US" sz="2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1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BEC52D-ABE8-4C65-9F5D-E3096EBEE06E}"/>
              </a:ext>
            </a:extLst>
          </p:cNvPr>
          <p:cNvSpPr/>
          <p:nvPr/>
        </p:nvSpPr>
        <p:spPr>
          <a:xfrm>
            <a:off x="0" y="-28138"/>
            <a:ext cx="12192000" cy="6858000"/>
          </a:xfrm>
          <a:prstGeom prst="rect">
            <a:avLst/>
          </a:prstGeom>
          <a:solidFill>
            <a:srgbClr val="A50021"/>
          </a:solidFill>
          <a:ln w="28575">
            <a:solidFill>
              <a:srgbClr val="68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21A4A-37C2-410D-B722-5E5DB7561561}"/>
              </a:ext>
            </a:extLst>
          </p:cNvPr>
          <p:cNvSpPr txBox="1"/>
          <p:nvPr/>
        </p:nvSpPr>
        <p:spPr>
          <a:xfrm>
            <a:off x="1875693" y="1220258"/>
            <a:ext cx="8440614" cy="374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has motivated you to speak out and to act boldly as a witness?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has helped you nurture and grow your relationship with God; 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has pruning played a part?</a:t>
            </a:r>
            <a:endParaRPr lang="en-US" sz="3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9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14</cp:revision>
  <dcterms:created xsi:type="dcterms:W3CDTF">2021-04-20T17:20:22Z</dcterms:created>
  <dcterms:modified xsi:type="dcterms:W3CDTF">2021-04-30T23:39:15Z</dcterms:modified>
</cp:coreProperties>
</file>