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1672F-459D-44A0-B20E-A3F028CD5263}" v="6" dt="2021-04-20T17:30:34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D8EA-8926-44E9-9B88-36179EDF5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726B-1B36-4CAE-A9A8-9601118B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33A3-8A44-413C-8EB7-ABAF077A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9F3C-23B2-4403-9495-0ADD45B3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2EE0-36AA-436C-91B4-048BBF03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9B5D-955B-4EDD-BDC2-E647B673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EE1A0-D549-4F51-BB74-ECEE1908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2011-ABA7-4F39-AE85-FDEA823E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BA20-ABC9-464D-933D-E0723F5D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FF1C-ADFE-47BA-B4F8-EFB4B337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C8480-6444-4C68-8DE6-5D1BD2E99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A1FD5-9D53-46CC-AA09-FC87A6ADF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71AC-509B-4CD4-AC3A-7B2DB92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871A-DC0E-4C09-BD67-7670A7C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072B-3C19-4DA4-8D8B-50EAA5F0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3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6698-5012-4BC2-8EF5-E52ADB5B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D8DF-CEB7-44F2-ABA3-98D759D8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2890-2DB8-4BB9-9335-4F731944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5FC3E-2990-47CF-BA84-F348DB4E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15C7B-E77F-488D-803C-F95308C0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F4C-7061-4DDC-B1DD-39D43220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2412-9BAB-412F-BC7E-2F5DCCA7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DCFE-9F55-4D24-A903-B3ABEC0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1FB68-7D32-484B-90A4-50784E69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DDA7-53D6-4D4B-B838-EA8D1AC4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393D-B3C0-4BFD-A343-79A8D63D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1356-03C7-49DF-8E85-C2813C0D3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2A42-D787-4AF9-803B-ECD039885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96185-A2F3-4B56-821F-78A86358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3C21B-7B51-4949-9741-509F0178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3FF33-1031-4D67-B975-CD69A1FD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DC42-667D-4C02-ABFD-59F496D9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F1CD-ADAD-477B-A1BD-B7B567FE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3947-300E-4C6B-826A-27C6EB83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A099F-34C5-45DA-AB19-35A95B4F5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6A1B-C208-42F3-A704-CF6ADF90E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3247E-14B5-4CC5-A30A-982B8CAE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522F9-2DF6-4263-AB99-D3086712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3D0A1-0B2C-4586-B53F-D2819FAC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7407-DE83-4F0D-9029-985FE8BB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8AE55-2610-4D2B-B9ED-47E167D6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A3B7-BB6D-4F0D-B166-F709CA8B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D08D2-9B64-4B19-9AD7-F10B1993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73CFC-2166-4BFA-ABB0-821A7AE0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8B1A-D254-4D9F-A196-A493E84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DF141-DCC9-43CD-9C3B-54D3C693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F85B-9784-467F-A5F7-ADE54D24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D89A-62CD-4D0A-8668-AFF94E79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6858B-BD6B-4CF2-A0BA-26E88844F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24C5-82E0-417D-BE1F-75A21E56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5027-54AF-40A3-8E4C-6A5E6F0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6F4C4-967A-4DA5-811B-83B173B7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0A09-3563-45C3-A1CF-B603E871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E0A23-C5E3-4537-BE4E-F07075195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AF83A-D23C-4EEB-8E36-ECA2B62CB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E413-2B04-4643-A35F-D69C7200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F1E9-4DA3-465E-B45F-0A03191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E35DF-8C32-4557-8C7E-B91623D2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1203-F861-4E3A-AC24-655DFDED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66055-C40D-4629-A87D-3ED8B932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2F86-F10A-4235-B989-536AD32F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8ED-8F30-4BE2-9EDF-A9207D96EAA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DEAE-B0FA-43E5-B30A-C43D826CF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03E0-6134-4908-B6CC-400E4708A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EE9-4A64-44E5-B679-C09AB58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7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25252E-29D5-4EE5-98B1-1C1EA5744C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4CA88-FCA1-4D83-B0C4-08E2B9ED47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" b="3385"/>
          <a:stretch/>
        </p:blipFill>
        <p:spPr bwMode="auto">
          <a:xfrm>
            <a:off x="383001" y="267694"/>
            <a:ext cx="7793500" cy="63155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B1E18-A09D-499D-A5BC-A9C1BA8ACF88}"/>
              </a:ext>
            </a:extLst>
          </p:cNvPr>
          <p:cNvSpPr txBox="1"/>
          <p:nvPr/>
        </p:nvSpPr>
        <p:spPr>
          <a:xfrm>
            <a:off x="8384341" y="425957"/>
            <a:ext cx="3599819" cy="582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surprises you about the pastures where Jesus has led you?  Have any of them been arid or depleted?</a:t>
            </a:r>
            <a:endParaRPr lang="en-US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does it mean to you, to “have life to the full”?</a:t>
            </a:r>
            <a:endParaRPr lang="en-US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7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74C4D-E900-47AE-9976-1D4AFBC6F9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00B29-0C27-4981-9435-3287763231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/>
          <a:stretch/>
        </p:blipFill>
        <p:spPr bwMode="auto">
          <a:xfrm>
            <a:off x="1331740" y="239149"/>
            <a:ext cx="9528516" cy="47267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6487F-313B-464C-811A-6443FFA2170B}"/>
              </a:ext>
            </a:extLst>
          </p:cNvPr>
          <p:cNvSpPr txBox="1"/>
          <p:nvPr/>
        </p:nvSpPr>
        <p:spPr>
          <a:xfrm>
            <a:off x="1038663" y="4965893"/>
            <a:ext cx="1011467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Reflect on a time when you felt a wolf had scattered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flock you where you belong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Who are or have been your good shepherds?  When did you follow their lead and when did you resist?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1BE22A-D6D9-443B-881C-C55C2CEFC3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EE383-C728-4D99-A34E-6E0CB7C51D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70" y="196947"/>
            <a:ext cx="8730175" cy="47829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69379-EFBA-4EC5-9390-857E2FAC44F8}"/>
              </a:ext>
            </a:extLst>
          </p:cNvPr>
          <p:cNvSpPr txBox="1"/>
          <p:nvPr/>
        </p:nvSpPr>
        <p:spPr>
          <a:xfrm>
            <a:off x="1" y="5194516"/>
            <a:ext cx="12191999" cy="14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 whom do you resist laying down your life?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large flock has many needs. How do you choose where and how to use your life?  How have your choices changed during your life?</a:t>
            </a:r>
          </a:p>
        </p:txBody>
      </p:sp>
    </p:spTree>
    <p:extLst>
      <p:ext uri="{BB962C8B-B14F-4D97-AF65-F5344CB8AC3E}">
        <p14:creationId xmlns:p14="http://schemas.microsoft.com/office/powerpoint/2010/main" val="407275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6</cp:revision>
  <dcterms:created xsi:type="dcterms:W3CDTF">2021-04-20T17:20:22Z</dcterms:created>
  <dcterms:modified xsi:type="dcterms:W3CDTF">2021-04-25T14:03:55Z</dcterms:modified>
</cp:coreProperties>
</file>