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6" r:id="rId4"/>
    <p:sldId id="265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CCFF"/>
    <a:srgbClr val="FDB769"/>
    <a:srgbClr val="003300"/>
    <a:srgbClr val="008000"/>
    <a:srgbClr val="FFCC66"/>
    <a:srgbClr val="3399FF"/>
    <a:srgbClr val="006699"/>
    <a:srgbClr val="29D784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1B757-B2C6-4666-BE97-B01409B02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0D020-02E8-4153-8A8D-C8EB1193E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9895C-A08A-4218-8DB4-3A59CCACB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2A0-CFAA-4FD6-8A4D-4960B12A245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0B7F0-C497-40E2-9CC8-F202A25CC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4A737-A38C-489E-99F8-7DFC79FB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7D90-7042-4373-9F01-2A4BFD048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79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E69DF-9BF8-48F5-A389-5DFAF0DF3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AB4F5A-F056-4A5D-9774-23BE91905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20D11-812B-42FC-8A40-92BA921C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2A0-CFAA-4FD6-8A4D-4960B12A245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8EA29-7FA7-43DB-B659-3BDAA2934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7015B-1F22-4629-AC2B-86B89694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7D90-7042-4373-9F01-2A4BFD048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4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7A5D4A-6FD3-47FA-BF02-0AD42711E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D0A5D-7D30-4DD5-AC0D-0FFD7FB44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BCFB9-608D-41AE-9304-A21816A3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2A0-CFAA-4FD6-8A4D-4960B12A245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15962-FC37-414A-B31F-7E590C373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5647D-7BF7-492C-95B1-BE8E4807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7D90-7042-4373-9F01-2A4BFD048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0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A29FE-26CC-4C83-87E3-38AFB9E0E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DEA0B-1DBA-47D3-A0E1-177BA70BD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61307-8DB5-4893-AB44-40F3F4EBD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2A0-CFAA-4FD6-8A4D-4960B12A245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36FED-3B01-4D6C-9B69-52A0ED15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40348-5BF0-4265-89B5-016E68E40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7D90-7042-4373-9F01-2A4BFD048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5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B403D-EA5D-4AEC-8A2E-0ED04CDDE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DAB70-1467-43FE-A4E8-9A36D6BAB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E24B4-4854-43B8-A845-E96612083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2A0-CFAA-4FD6-8A4D-4960B12A245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0A8F5-D239-4039-BB7C-293927D2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AE32A-A6D4-4100-92BB-217969F19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7D90-7042-4373-9F01-2A4BFD048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4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A7C50-A453-436C-AB8C-E1A0A483C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2943D-1D79-4DF3-AFE1-A532903E9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026F99-B243-4E3A-9098-63E3571DD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31747-7AC2-4ADF-8BB4-42FBD5332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2A0-CFAA-4FD6-8A4D-4960B12A245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504AC-19E5-46D3-A274-2A62AB317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226F4-16F8-4B25-B18A-F8A606B4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7D90-7042-4373-9F01-2A4BFD048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1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C30C0-060F-4ECD-80A1-029BE7B77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543D6-6E71-4E43-A8A3-043FCDD76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E9023-C7BF-41B1-A787-8CD02AE68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DA18F6-4921-4F55-8C42-4F21C72A5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6D882D-3268-4EE9-8354-E310E6C6F8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C58701-FA31-4A15-882C-ABF361FC0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2A0-CFAA-4FD6-8A4D-4960B12A245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3EB867-AB2B-4D68-AA2C-1409D1058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10C87F-664B-4CAD-8C57-F229F18DA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7D90-7042-4373-9F01-2A4BFD048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5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6F88-693F-4013-8759-2BA0A7E12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F3CB1-66FD-4449-A079-CB62EF63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2A0-CFAA-4FD6-8A4D-4960B12A245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1E0B6B-84DF-4259-AC56-BBDEA8844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37E2AB-0947-4A96-BB8D-3F795067D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7D90-7042-4373-9F01-2A4BFD048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5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2991BC-4EF1-4B52-9A77-524F1CED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2A0-CFAA-4FD6-8A4D-4960B12A245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E353B6-AB1E-468A-BE60-6A2A87F88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C16F1-305C-4D9F-87B0-8B8C545E5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7D90-7042-4373-9F01-2A4BFD048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0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8BB05-C479-4653-8A62-0FEE2CC25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7FE70-2C8D-4E78-B223-DBD32E9BE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6A662A-4FB2-4293-B332-962126538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70E0E-662A-4ECD-AC77-9DA7C539D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2A0-CFAA-4FD6-8A4D-4960B12A245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F3EEA-3273-45CF-9CE5-76B17C92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0CF20-A691-4D2C-B92D-52C26DDD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7D90-7042-4373-9F01-2A4BFD048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0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F3704-DC21-4839-BA8F-AF64DAF5F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4603B1-D92A-4BD0-B01A-E75401880E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B1342-D252-4197-8F91-4242EDDB8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A3115-7231-4918-839D-83F8E268B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FC2A0-CFAA-4FD6-8A4D-4960B12A245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F808D5-97D8-44AB-B0D2-F893C267A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1EB61-1448-40E7-8354-50DA796E5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7D90-7042-4373-9F01-2A4BFD048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9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8E7732-5FD2-4773-B959-C85A644D8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31208-E4FB-4BF8-9F9D-69DFF8132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3D822-3D92-480E-A554-0CFD50883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FC2A0-CFAA-4FD6-8A4D-4960B12A2456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6F7E7-4357-41EF-A47D-201D01206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963D6-DFD4-41AC-8198-9D36D2C8C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E7D90-7042-4373-9F01-2A4BFD048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5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FE498-5FB3-4998-934B-0D9F0C692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2952750"/>
            <a:ext cx="952500" cy="952500"/>
          </a:xfrm>
          <a:prstGeom prst="rect">
            <a:avLst/>
          </a:prstGeom>
        </p:spPr>
      </p:pic>
      <p:pic>
        <p:nvPicPr>
          <p:cNvPr id="5" name="Picture 4" descr="A picture containing plant, flower, ground, outdoor&#10;&#10;Description automatically generated">
            <a:extLst>
              <a:ext uri="{FF2B5EF4-FFF2-40B4-BE49-F238E27FC236}">
                <a16:creationId xmlns:a16="http://schemas.microsoft.com/office/drawing/2014/main" id="{C32C7AD1-52C2-47A1-BBAB-1685DAC64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3048000" cy="3657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4A40EA-9412-4B09-996E-457363794BAA}"/>
              </a:ext>
            </a:extLst>
          </p:cNvPr>
          <p:cNvSpPr/>
          <p:nvPr/>
        </p:nvSpPr>
        <p:spPr>
          <a:xfrm>
            <a:off x="6626" y="0"/>
            <a:ext cx="12192000" cy="6858000"/>
          </a:xfrm>
          <a:prstGeom prst="rect">
            <a:avLst/>
          </a:prstGeom>
          <a:solidFill>
            <a:srgbClr val="FFCC66"/>
          </a:soli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EF45CF-F8B6-4659-8E42-5C2F5E3CCB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CCC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white flowers&#10;&#10;Description automatically generated with medium confidence">
            <a:extLst>
              <a:ext uri="{FF2B5EF4-FFF2-40B4-BE49-F238E27FC236}">
                <a16:creationId xmlns:a16="http://schemas.microsoft.com/office/drawing/2014/main" id="{03737049-43DA-4CD9-B1C1-F6C259AE9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22" y="194272"/>
            <a:ext cx="7673008" cy="6458304"/>
          </a:xfrm>
          <a:prstGeom prst="rect">
            <a:avLst/>
          </a:prstGeom>
          <a:ln w="28575">
            <a:solidFill>
              <a:srgbClr val="FFFF66"/>
            </a:solidFill>
          </a:ln>
        </p:spPr>
      </p:pic>
    </p:spTree>
    <p:extLst>
      <p:ext uri="{BB962C8B-B14F-4D97-AF65-F5344CB8AC3E}">
        <p14:creationId xmlns:p14="http://schemas.microsoft.com/office/powerpoint/2010/main" val="149500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FE498-5FB3-4998-934B-0D9F0C692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2952750"/>
            <a:ext cx="952500" cy="952500"/>
          </a:xfrm>
          <a:prstGeom prst="rect">
            <a:avLst/>
          </a:prstGeom>
        </p:spPr>
      </p:pic>
      <p:pic>
        <p:nvPicPr>
          <p:cNvPr id="5" name="Picture 4" descr="A picture containing plant, flower, ground, outdoor&#10;&#10;Description automatically generated">
            <a:extLst>
              <a:ext uri="{FF2B5EF4-FFF2-40B4-BE49-F238E27FC236}">
                <a16:creationId xmlns:a16="http://schemas.microsoft.com/office/drawing/2014/main" id="{C32C7AD1-52C2-47A1-BBAB-1685DAC64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3048000" cy="3657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EF45CF-F8B6-4659-8E42-5C2F5E3CCB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CCC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737049-43DA-4CD9-B1C1-F6C259AE9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273" y="509877"/>
            <a:ext cx="4865204" cy="5838246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DC9C74-DC7B-4D87-91CF-199252D6987D}"/>
              </a:ext>
            </a:extLst>
          </p:cNvPr>
          <p:cNvSpPr txBox="1"/>
          <p:nvPr/>
        </p:nvSpPr>
        <p:spPr>
          <a:xfrm>
            <a:off x="6899936" y="916057"/>
            <a:ext cx="4802561" cy="450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50" dirty="0">
                <a:solidFill>
                  <a:srgbClr val="0033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What does sin mean to you in your life and in your interactions in the world?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50" dirty="0">
                <a:solidFill>
                  <a:srgbClr val="0033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50" dirty="0">
                <a:solidFill>
                  <a:srgbClr val="0033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What conversion in your life would help you follow Jesus more fully?</a:t>
            </a:r>
          </a:p>
        </p:txBody>
      </p:sp>
    </p:spTree>
    <p:extLst>
      <p:ext uri="{BB962C8B-B14F-4D97-AF65-F5344CB8AC3E}">
        <p14:creationId xmlns:p14="http://schemas.microsoft.com/office/powerpoint/2010/main" val="209760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FE498-5FB3-4998-934B-0D9F0C692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2952750"/>
            <a:ext cx="952500" cy="952500"/>
          </a:xfrm>
          <a:prstGeom prst="rect">
            <a:avLst/>
          </a:prstGeom>
        </p:spPr>
      </p:pic>
      <p:pic>
        <p:nvPicPr>
          <p:cNvPr id="5" name="Picture 4" descr="A picture containing plant, flower, ground, outdoor&#10;&#10;Description automatically generated">
            <a:extLst>
              <a:ext uri="{FF2B5EF4-FFF2-40B4-BE49-F238E27FC236}">
                <a16:creationId xmlns:a16="http://schemas.microsoft.com/office/drawing/2014/main" id="{C32C7AD1-52C2-47A1-BBAB-1685DAC64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3048000" cy="3657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EF45CF-F8B6-4659-8E42-5C2F5E3CCB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CCC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DC9C74-DC7B-4D87-91CF-199252D6987D}"/>
              </a:ext>
            </a:extLst>
          </p:cNvPr>
          <p:cNvSpPr txBox="1"/>
          <p:nvPr/>
        </p:nvSpPr>
        <p:spPr>
          <a:xfrm>
            <a:off x="7143750" y="916057"/>
            <a:ext cx="4802561" cy="450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5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does the common idea that Jesus had to die to pay for our sins still resonate within you?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5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5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do you feel about Jesus as an advocate to you?</a:t>
            </a:r>
            <a:endParaRPr lang="en-US" sz="2800" b="1" spc="50" dirty="0">
              <a:solidFill>
                <a:srgbClr val="0033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 descr="A picture containing plant, flower, ground, outdoor&#10;&#10;Description automatically generated">
            <a:extLst>
              <a:ext uri="{FF2B5EF4-FFF2-40B4-BE49-F238E27FC236}">
                <a16:creationId xmlns:a16="http://schemas.microsoft.com/office/drawing/2014/main" id="{027DCA20-A210-423E-8409-3D2C177EA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21" y="478735"/>
            <a:ext cx="4917108" cy="5900530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270855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FE498-5FB3-4998-934B-0D9F0C692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2952750"/>
            <a:ext cx="952500" cy="952500"/>
          </a:xfrm>
          <a:prstGeom prst="rect">
            <a:avLst/>
          </a:prstGeom>
        </p:spPr>
      </p:pic>
      <p:pic>
        <p:nvPicPr>
          <p:cNvPr id="5" name="Picture 4" descr="A picture containing plant, flower, ground, outdoor&#10;&#10;Description automatically generated">
            <a:extLst>
              <a:ext uri="{FF2B5EF4-FFF2-40B4-BE49-F238E27FC236}">
                <a16:creationId xmlns:a16="http://schemas.microsoft.com/office/drawing/2014/main" id="{C32C7AD1-52C2-47A1-BBAB-1685DAC64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3048000" cy="3657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EF45CF-F8B6-4659-8E42-5C2F5E3CCB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CCC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737049-43DA-4CD9-B1C1-F6C259AE9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3439" y="501262"/>
            <a:ext cx="4879562" cy="5855476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DC9C74-DC7B-4D87-91CF-199252D6987D}"/>
              </a:ext>
            </a:extLst>
          </p:cNvPr>
          <p:cNvSpPr txBox="1"/>
          <p:nvPr/>
        </p:nvSpPr>
        <p:spPr>
          <a:xfrm>
            <a:off x="6926440" y="361745"/>
            <a:ext cx="4802561" cy="6484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5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Jesus appeared to the apostles and their companions. In what way, if any, does it make a difference to you that both women and men were there?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5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5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does repentance for the forgiveness of sins mean in your life?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spc="50" dirty="0">
              <a:solidFill>
                <a:srgbClr val="0033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059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FE498-5FB3-4998-934B-0D9F0C692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2952750"/>
            <a:ext cx="952500" cy="952500"/>
          </a:xfrm>
          <a:prstGeom prst="rect">
            <a:avLst/>
          </a:prstGeom>
        </p:spPr>
      </p:pic>
      <p:pic>
        <p:nvPicPr>
          <p:cNvPr id="5" name="Picture 4" descr="A picture containing plant, flower, ground, outdoor&#10;&#10;Description automatically generated">
            <a:extLst>
              <a:ext uri="{FF2B5EF4-FFF2-40B4-BE49-F238E27FC236}">
                <a16:creationId xmlns:a16="http://schemas.microsoft.com/office/drawing/2014/main" id="{C32C7AD1-52C2-47A1-BBAB-1685DAC64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3048000" cy="3657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EF45CF-F8B6-4659-8E42-5C2F5E3CCB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C66"/>
          </a:solidFill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E5C537-87E1-4023-AF20-75C03F3AC9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CCC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indoor, flower, vessel, plant&#10;&#10;Description automatically generated">
            <a:extLst>
              <a:ext uri="{FF2B5EF4-FFF2-40B4-BE49-F238E27FC236}">
                <a16:creationId xmlns:a16="http://schemas.microsoft.com/office/drawing/2014/main" id="{A106F4F4-D614-4178-BDAD-98EC2F9FB3C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91" y="361122"/>
            <a:ext cx="6506818" cy="6135756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540869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109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Thompson</dc:creator>
  <cp:lastModifiedBy>Betty Thompson</cp:lastModifiedBy>
  <cp:revision>10</cp:revision>
  <dcterms:created xsi:type="dcterms:W3CDTF">2021-04-15T16:12:33Z</dcterms:created>
  <dcterms:modified xsi:type="dcterms:W3CDTF">2021-04-16T15:15:34Z</dcterms:modified>
</cp:coreProperties>
</file>