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2" r:id="rId2"/>
    <p:sldId id="291" r:id="rId3"/>
    <p:sldId id="298" r:id="rId4"/>
    <p:sldId id="299" r:id="rId5"/>
    <p:sldId id="290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0278"/>
    <a:srgbClr val="3A007A"/>
    <a:srgbClr val="60007A"/>
    <a:srgbClr val="990099"/>
    <a:srgbClr val="660066"/>
    <a:srgbClr val="111E35"/>
    <a:srgbClr val="540054"/>
    <a:srgbClr val="CC9900"/>
    <a:srgbClr val="FFFF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E1BF-1990-44AF-BCEE-66FAE121039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9DEBB-1B95-4296-B7AA-EAF416D0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A77-F246-4D58-A167-5275B424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EDA6-5C4E-4E5E-9F53-913DA99C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723C-EB7F-4F26-A67D-38658A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BA8E4-81B6-48C7-B979-E363104E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ECD-1805-490C-82A9-F4E0DFC9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F075-D128-470E-AC6E-509141E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B6EB-1499-4E5F-A663-0BC36FA08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0FF0-BB97-4AD5-A6FA-D8CAC28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18F6-6E8F-4833-A9F6-F91CD5E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4D89C-6ABF-4AFF-92C0-93F2DC2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763F9-E5AC-4A40-8ABE-500C65E4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89E5-E16B-43D5-8124-130167DE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825-0430-4DDE-87D4-DF55B52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D57-EBAF-40F4-830B-CFE0CEE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135AF-AFC2-412B-979E-8FE0A11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E30-9A4C-4B19-9EBB-CE9563AE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51B-1E6A-4F64-844F-00E8C2F1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71D-74A3-412B-B997-816FC3A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796-6E8F-4E10-992B-BC4DC499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E809-3E8B-4F74-A835-02BB0651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0708-DA13-4219-90DF-F8573B41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3D55-5399-41D2-ADCD-9345CB9C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1A71-5BE3-4F90-BAE6-7DF6A7A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7A34-6774-4BF3-912F-2FD7EB6C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9FEB-1B48-4FCE-9261-F95B4595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5732-6EEE-495A-A653-5563FF4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D585-0F0B-496C-9003-D94761592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0E69-A92E-4F27-AB50-BD3E33D20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BBC6-CC80-4746-A626-C6140FC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275D3-37CE-4A2B-9F3A-F4CCDA6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41079-6828-4636-B9BB-D768DC5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04BE-BC8B-4DC8-B1CA-396BCD15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FF15-094A-4B4E-BB81-AA826319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48277-E4AA-42AF-B7F2-6E313158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03C12-CB27-4F9D-A082-1F45DAFC3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A5095-4017-4DCA-8BD5-A5BE8FA1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6758-C10B-4201-92E2-DA03D961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F55E-9732-490C-822B-EE89FC9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CB3B3-7A03-44E3-AE7F-CF58223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73B-FFE0-4D2A-9F1E-1A398B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D4352-1E7D-4C13-A090-020F8215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EEB8-ED95-4A3B-991A-69812D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08592-98D6-4B83-B4DC-0EB0741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2E836-32BF-44CA-BD87-519B6A7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A822-2269-4EF0-9DFD-82E3C0B1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29D3-7081-4E70-BC9F-B3FA044E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B8B3-E311-417C-99FC-B01FC52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EFAE-DF64-41C3-B778-2DCA5C3E3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BEFB-ED3E-4173-8F6D-6F717F4C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EA7C-3E12-4784-961B-134F7DD9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53F-00CB-4899-A96F-22EB83E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9E04-6E75-45B6-8503-3B6D456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9A60-FF2D-4A37-A4E1-ECDD049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D4DC-06BF-44B6-B896-2FCCB2B7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BD9F-265C-4C34-9259-2C78ADE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4B16-3A43-498C-8735-5193D7A9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9B3D-60F2-42B2-AB68-3F0852BB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AE0D-DDBD-4AC6-A214-0F22EAF3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32E7B-1149-4C29-8397-964EDD5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4A2BD-EEB4-491F-B21A-5E64844F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21C0-A82C-407D-B020-74108F3F8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158F-77AB-429F-B757-9F2556CE3D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4F63-2319-4012-9770-CDC94D23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9D1F-AC59-44EF-AA03-BB57626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799531-01E0-420F-9DB3-286577D5620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0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ue sky with clouds&#10;&#10;Description automatically generated with medium confidence">
            <a:extLst>
              <a:ext uri="{FF2B5EF4-FFF2-40B4-BE49-F238E27FC236}">
                <a16:creationId xmlns:a16="http://schemas.microsoft.com/office/drawing/2014/main" id="{2C3CE0D5-A0ED-4042-ABCF-118D56A8BD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2" y="323557"/>
            <a:ext cx="8665698" cy="6077243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0759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799531-01E0-420F-9DB3-286577D5620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0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7FCBD-668D-44B2-83EB-5C89E0C8EC7F}"/>
              </a:ext>
            </a:extLst>
          </p:cNvPr>
          <p:cNvSpPr txBox="1"/>
          <p:nvPr/>
        </p:nvSpPr>
        <p:spPr>
          <a:xfrm>
            <a:off x="7118254" y="445555"/>
            <a:ext cx="4933070" cy="5966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Abraham said “Here I am” when God called to him. How do you hear God speaking to you?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you recognize the “human sacrifice” of capital punishment, war that kills innocents, and tolerance for the suffering of refugees and poor people, how do you feel, what do you do?</a:t>
            </a:r>
          </a:p>
        </p:txBody>
      </p:sp>
      <p:pic>
        <p:nvPicPr>
          <p:cNvPr id="5" name="Picture 4" descr="A cloud in the sky&#10;&#10;Description automatically generated with low confidence">
            <a:extLst>
              <a:ext uri="{FF2B5EF4-FFF2-40B4-BE49-F238E27FC236}">
                <a16:creationId xmlns:a16="http://schemas.microsoft.com/office/drawing/2014/main" id="{3E2D629D-F995-48FD-B0C7-D41B4E81A43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6" y="998806"/>
            <a:ext cx="5964702" cy="4101334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17750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799531-01E0-420F-9DB3-286577D5620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0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7FCBD-668D-44B2-83EB-5C89E0C8EC7F}"/>
              </a:ext>
            </a:extLst>
          </p:cNvPr>
          <p:cNvSpPr txBox="1"/>
          <p:nvPr/>
        </p:nvSpPr>
        <p:spPr>
          <a:xfrm>
            <a:off x="7502769" y="1090245"/>
            <a:ext cx="4389120" cy="3984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How do you feel about God handing over his Beloved Son for us all?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How does knowing that Jesus intercedes for us always, without our asking, change prayer for you?</a:t>
            </a:r>
          </a:p>
        </p:txBody>
      </p:sp>
      <p:pic>
        <p:nvPicPr>
          <p:cNvPr id="6" name="Picture 5" descr="A blue sky with clouds&#10;&#10;Description automatically generated with low confidence">
            <a:extLst>
              <a:ext uri="{FF2B5EF4-FFF2-40B4-BE49-F238E27FC236}">
                <a16:creationId xmlns:a16="http://schemas.microsoft.com/office/drawing/2014/main" id="{EF8836CF-7874-4914-BF74-FDE4C9DF300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51" y="752622"/>
            <a:ext cx="6414867" cy="4930726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04715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799531-01E0-420F-9DB3-286577D5620D}"/>
              </a:ext>
            </a:extLst>
          </p:cNvPr>
          <p:cNvSpPr/>
          <p:nvPr/>
        </p:nvSpPr>
        <p:spPr>
          <a:xfrm>
            <a:off x="0" y="-2891"/>
            <a:ext cx="12192000" cy="6858000"/>
          </a:xfrm>
          <a:prstGeom prst="rect">
            <a:avLst/>
          </a:prstGeom>
          <a:solidFill>
            <a:srgbClr val="560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7FCBD-668D-44B2-83EB-5C89E0C8EC7F}"/>
              </a:ext>
            </a:extLst>
          </p:cNvPr>
          <p:cNvSpPr txBox="1"/>
          <p:nvPr/>
        </p:nvSpPr>
        <p:spPr>
          <a:xfrm>
            <a:off x="8222044" y="1388761"/>
            <a:ext cx="3615395" cy="3358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How can you better listen to Jesus?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What words of Jesus have you questioned or not understood?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Picture 7" descr="A blue sky with clouds&#10;&#10;Description automatically generated with low confidence">
            <a:extLst>
              <a:ext uri="{FF2B5EF4-FFF2-40B4-BE49-F238E27FC236}">
                <a16:creationId xmlns:a16="http://schemas.microsoft.com/office/drawing/2014/main" id="{32536F42-7220-4A42-84BF-9ABFC599F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51" y="891838"/>
            <a:ext cx="7172743" cy="479150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66490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799531-01E0-420F-9DB3-286577D5620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00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7FCBD-668D-44B2-83EB-5C89E0C8EC7F}"/>
              </a:ext>
            </a:extLst>
          </p:cNvPr>
          <p:cNvSpPr txBox="1"/>
          <p:nvPr/>
        </p:nvSpPr>
        <p:spPr>
          <a:xfrm>
            <a:off x="1144173" y="5814886"/>
            <a:ext cx="9903654" cy="625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spc="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Summon out what I shall be…</a:t>
            </a:r>
          </a:p>
        </p:txBody>
      </p:sp>
      <p:pic>
        <p:nvPicPr>
          <p:cNvPr id="6" name="Picture 5" descr="Clouds in the sky&#10;&#10;Description automatically generated with medium confidence">
            <a:extLst>
              <a:ext uri="{FF2B5EF4-FFF2-40B4-BE49-F238E27FC236}">
                <a16:creationId xmlns:a16="http://schemas.microsoft.com/office/drawing/2014/main" id="{1159257E-FA5A-40B9-96B2-21BEA53DD9D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653" y="555181"/>
            <a:ext cx="6794694" cy="4842019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70380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799531-01E0-420F-9DB3-286577D5620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0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unset over a body of water&#10;&#10;Description automatically generated with medium confidence">
            <a:extLst>
              <a:ext uri="{FF2B5EF4-FFF2-40B4-BE49-F238E27FC236}">
                <a16:creationId xmlns:a16="http://schemas.microsoft.com/office/drawing/2014/main" id="{2D98F7A9-D7F7-4BBB-92F2-61557AC28E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099" y="369277"/>
            <a:ext cx="8271802" cy="611944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53188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120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37</cp:revision>
  <dcterms:created xsi:type="dcterms:W3CDTF">2021-01-15T20:02:44Z</dcterms:created>
  <dcterms:modified xsi:type="dcterms:W3CDTF">2021-02-28T02:11:30Z</dcterms:modified>
</cp:coreProperties>
</file>