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B0"/>
    <a:srgbClr val="CC9900"/>
    <a:srgbClr val="FFFF00"/>
    <a:srgbClr val="660033"/>
    <a:srgbClr val="993366"/>
    <a:srgbClr val="111E35"/>
    <a:srgbClr val="003300"/>
    <a:srgbClr val="990000"/>
    <a:srgbClr val="305598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E1BF-1990-44AF-BCEE-66FAE121039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9DEBB-1B95-4296-B7AA-EAF416D0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4A77-F246-4D58-A167-5275B424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1EDA6-5C4E-4E5E-9F53-913DA99C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723C-EB7F-4F26-A67D-38658A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BA8E4-81B6-48C7-B979-E363104E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CECD-1805-490C-82A9-F4E0DFC9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F075-D128-470E-AC6E-509141E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B6EB-1499-4E5F-A663-0BC36FA08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20FF0-BB97-4AD5-A6FA-D8CAC28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418F6-6E8F-4833-A9F6-F91CD5E4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4D89C-6ABF-4AFF-92C0-93F2DC2B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763F9-E5AC-4A40-8ABE-500C65E4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89E5-E16B-43D5-8124-130167DE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E825-0430-4DDE-87D4-DF55B52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5D57-EBAF-40F4-830B-CFE0CEE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135AF-AFC2-412B-979E-8FE0A11B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8E30-9A4C-4B19-9EBB-CE9563AE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E51B-1E6A-4F64-844F-00E8C2F1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271D-74A3-412B-B997-816FC3AC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796-6E8F-4E10-992B-BC4DC499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7E809-3E8B-4F74-A835-02BB0651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0708-DA13-4219-90DF-F8573B41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3D55-5399-41D2-ADCD-9345CB9C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1A71-5BE3-4F90-BAE6-7DF6A7AE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7A34-6774-4BF3-912F-2FD7EB6C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E9FEB-1B48-4FCE-9261-F95B4595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5732-6EEE-495A-A653-5563FF44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DD585-0F0B-496C-9003-D94761592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0E69-A92E-4F27-AB50-BD3E33D20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EBBC6-CC80-4746-A626-C6140FC4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275D3-37CE-4A2B-9F3A-F4CCDA6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41079-6828-4636-B9BB-D768DC5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04BE-BC8B-4DC8-B1CA-396BCD15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FF15-094A-4B4E-BB81-AA826319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48277-E4AA-42AF-B7F2-6E313158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03C12-CB27-4F9D-A082-1F45DAFC3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A5095-4017-4DCA-8BD5-A5BE8FA1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A6758-C10B-4201-92E2-DA03D961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EF55E-9732-490C-822B-EE89FC9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CB3B3-7A03-44E3-AE7F-CF58223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73B-FFE0-4D2A-9F1E-1A398B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D4352-1E7D-4C13-A090-020F8215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EEB8-ED95-4A3B-991A-69812DF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08592-98D6-4B83-B4DC-0EB0741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2E836-32BF-44CA-BD87-519B6A7F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7A822-2269-4EF0-9DFD-82E3C0B1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D29D3-7081-4E70-BC9F-B3FA044E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B8B3-E311-417C-99FC-B01FC528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EFAE-DF64-41C3-B778-2DCA5C3E3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4BEFB-ED3E-4173-8F6D-6F717F4C5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EA7C-3E12-4784-961B-134F7DD9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053F-00CB-4899-A96F-22EB83E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19E04-6E75-45B6-8503-3B6D456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9A60-FF2D-4A37-A4E1-ECDD049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1D4DC-06BF-44B6-B896-2FCCB2B72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BD9F-265C-4C34-9259-2C78ADEA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04B16-3A43-498C-8735-5193D7A9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A9B3D-60F2-42B2-AB68-3F0852BB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AE0D-DDBD-4AC6-A214-0F22EAF3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32E7B-1149-4C29-8397-964EDD53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4A2BD-EEB4-491F-B21A-5E64844F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21C0-A82C-407D-B020-74108F3F8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158F-77AB-429F-B757-9F2556CE3DB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4F63-2319-4012-9770-CDC94D23D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9D1F-AC59-44EF-AA03-BB57626B4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Picture 2" descr="A picture containing text, green&#10;&#10;Description automatically generated">
            <a:extLst>
              <a:ext uri="{FF2B5EF4-FFF2-40B4-BE49-F238E27FC236}">
                <a16:creationId xmlns:a16="http://schemas.microsoft.com/office/drawing/2014/main" id="{C64CD5BC-C24B-4418-B09A-B8C20FA494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61" b="869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5050B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782053" y="431955"/>
            <a:ext cx="9962147" cy="5791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When have you felt angry with God, and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what did you do with that feeling?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How do you act in times of pain and suffering?  Do you respond with blame, endurance,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seeking help or some other way?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What lament do you raise with God today?</a:t>
            </a:r>
          </a:p>
        </p:txBody>
      </p:sp>
    </p:spTree>
    <p:extLst>
      <p:ext uri="{BB962C8B-B14F-4D97-AF65-F5344CB8AC3E}">
        <p14:creationId xmlns:p14="http://schemas.microsoft.com/office/powerpoint/2010/main" val="12461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pic>
        <p:nvPicPr>
          <p:cNvPr id="4" name="Picture 3" descr="A picture containing text, green&#10;&#10;Description automatically generated">
            <a:extLst>
              <a:ext uri="{FF2B5EF4-FFF2-40B4-BE49-F238E27FC236}">
                <a16:creationId xmlns:a16="http://schemas.microsoft.com/office/drawing/2014/main" id="{D7A5DAE3-1D9D-47B3-9DEF-E2C160FF1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61" b="869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5050B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1312985" y="1159750"/>
            <a:ext cx="9566030" cy="4100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Jesus always went off to pray by himself prior to events in his life.  How has quiet prayer helped you with a decision or something you have faced?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Mark tells us Jesus “moved on.”  In your relationships and life situations, when have you “stayed put “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 comfort or discomfort?  </a:t>
            </a:r>
          </a:p>
        </p:txBody>
      </p:sp>
    </p:spTree>
    <p:extLst>
      <p:ext uri="{BB962C8B-B14F-4D97-AF65-F5344CB8AC3E}">
        <p14:creationId xmlns:p14="http://schemas.microsoft.com/office/powerpoint/2010/main" val="98976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4" name="Picture 3" descr="A picture containing text, green&#10;&#10;Description automatically generated">
            <a:extLst>
              <a:ext uri="{FF2B5EF4-FFF2-40B4-BE49-F238E27FC236}">
                <a16:creationId xmlns:a16="http://schemas.microsoft.com/office/drawing/2014/main" id="{6C4A38EA-65F5-46A5-B4D2-9E99C88458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61" b="869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5050B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1111348" y="1356697"/>
            <a:ext cx="9861452" cy="3813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ctr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How do you see God?  </a:t>
            </a: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en-US" sz="2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How does God see you?</a:t>
            </a:r>
          </a:p>
          <a:p>
            <a:pPr marL="0" marR="0" fontAlgn="ctr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</a:pPr>
            <a:endParaRPr lang="en-US" sz="28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How do we deepen our understanding of the compassion of God?  In what ordinary ways </a:t>
            </a: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en-US" sz="2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can we be Christ for one another?</a:t>
            </a:r>
          </a:p>
        </p:txBody>
      </p:sp>
    </p:spTree>
    <p:extLst>
      <p:ext uri="{BB962C8B-B14F-4D97-AF65-F5344CB8AC3E}">
        <p14:creationId xmlns:p14="http://schemas.microsoft.com/office/powerpoint/2010/main" val="1768336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146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23</cp:revision>
  <dcterms:created xsi:type="dcterms:W3CDTF">2021-01-15T20:02:44Z</dcterms:created>
  <dcterms:modified xsi:type="dcterms:W3CDTF">2021-02-06T01:21:30Z</dcterms:modified>
</cp:coreProperties>
</file>