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FE1BF-1990-44AF-BCEE-66FAE1210396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9DEBB-1B95-4296-B7AA-EAF416D09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35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D4A77-F246-4D58-A167-5275B4245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71EDA6-5C4E-4E5E-9F53-913DA99C7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723C-EB7F-4F26-A67D-38658A25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BA8E4-81B6-48C7-B979-E363104E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6CECD-1805-490C-82A9-F4E0DFC9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F075-D128-470E-AC6E-509141EB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67B6EB-1499-4E5F-A663-0BC36FA08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20FF0-BB97-4AD5-A6FA-D8CAC284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418F6-6E8F-4833-A9F6-F91CD5E4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4D89C-6ABF-4AFF-92C0-93F2DC2B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7763F9-E5AC-4A40-8ABE-500C65E42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6C89E5-E16B-43D5-8124-130167DED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E825-0430-4DDE-87D4-DF55B522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B5D57-EBAF-40F4-830B-CFE0CEE49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135AF-AFC2-412B-979E-8FE0A11B7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3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8E30-9A4C-4B19-9EBB-CE9563AE0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E51B-1E6A-4F64-844F-00E8C2F1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8271D-74A3-412B-B997-816FC3AC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B796-6E8F-4E10-992B-BC4DC499E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7E809-3E8B-4F74-A835-02BB06511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8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0708-DA13-4219-90DF-F8573B414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3D55-5399-41D2-ADCD-9345CB9C7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31A71-5BE3-4F90-BAE6-7DF6A7AE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07A34-6774-4BF3-912F-2FD7EB6C7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E9FEB-1B48-4FCE-9261-F95B4595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1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5732-6EEE-495A-A653-5563FF44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DD585-0F0B-496C-9003-D94761592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0E69-A92E-4F27-AB50-BD3E33D20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EBBC6-CC80-4746-A626-C6140FC4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275D3-37CE-4A2B-9F3A-F4CCDA68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41079-6828-4636-B9BB-D768DC54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404BE-BC8B-4DC8-B1CA-396BCD15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9FF15-094A-4B4E-BB81-AA8263192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48277-E4AA-42AF-B7F2-6E3131583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03C12-CB27-4F9D-A082-1F45DAFC3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A5095-4017-4DCA-8BD5-A5BE8FA1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A6758-C10B-4201-92E2-DA03D961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BEF55E-9732-490C-822B-EE89FC905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6CB3B3-7A03-44E3-AE7F-CF5822393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1E73B-FFE0-4D2A-9F1E-1A398B52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BD4352-1E7D-4C13-A090-020F8215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1EEB8-ED95-4A3B-991A-69812DF6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08592-98D6-4B83-B4DC-0EB0741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2E836-32BF-44CA-BD87-519B6A7F4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17A822-2269-4EF0-9DFD-82E3C0B1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D29D3-7081-4E70-BC9F-B3FA044E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7B8B3-E311-417C-99FC-B01FC5282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EEFAE-DF64-41C3-B778-2DCA5C3E3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4BEFB-ED3E-4173-8F6D-6F717F4C5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1EA7C-3E12-4784-961B-134F7DD95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E053F-00CB-4899-A96F-22EB83E89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19E04-6E75-45B6-8503-3B6D4561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3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9A60-FF2D-4A37-A4E1-ECDD049E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1D4DC-06BF-44B6-B896-2FCCB2B72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5BD9F-265C-4C34-9259-2C78ADEAC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604B16-3A43-498C-8735-5193D7A95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A9B3D-60F2-42B2-AB68-3F0852BB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4AE0D-DDBD-4AC6-A214-0F22EAF3B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E32E7B-1149-4C29-8397-964EDD53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4A2BD-EEB4-491F-B21A-5E64844F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721C0-A82C-407D-B020-74108F3F8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158F-77AB-429F-B757-9F2556CE3DBB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4F63-2319-4012-9770-CDC94D23D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C9D1F-AC59-44EF-AA03-BB57626B4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95FA-833E-4EB1-9C22-BBBA9FD60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3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1726809" y="890822"/>
            <a:ext cx="8472268" cy="43078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5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How do you feel when you struggle with uncertainty about whether you are hearing a prophet of God or someone promoting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5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an agenda?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spc="50" dirty="0">
              <a:solidFill>
                <a:srgbClr val="FFFFCC"/>
              </a:solidFill>
              <a:latin typeface="Sanskrit Text" panose="02020503050405020304" pitchFamily="18" charset="0"/>
              <a:ea typeface="Verdana" panose="020B0604030504040204" pitchFamily="34" charset="0"/>
              <a:cs typeface="Sanskrit Text" panose="020205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5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5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How do you resolve the conflict that the struggle presents?  Who or what helps you?</a:t>
            </a:r>
          </a:p>
        </p:txBody>
      </p:sp>
    </p:spTree>
    <p:extLst>
      <p:ext uri="{BB962C8B-B14F-4D97-AF65-F5344CB8AC3E}">
        <p14:creationId xmlns:p14="http://schemas.microsoft.com/office/powerpoint/2010/main" val="12461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1223890" y="1216021"/>
            <a:ext cx="9406596" cy="4425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What is it about Jesus that makes it easier for you to recognize His authority?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spc="60" dirty="0">
              <a:solidFill>
                <a:srgbClr val="FFFFCC"/>
              </a:solidFill>
              <a:latin typeface="Sanskrit Text" panose="02020503050405020304" pitchFamily="18" charset="0"/>
              <a:ea typeface="Verdana" panose="020B0604030504040204" pitchFamily="34" charset="0"/>
              <a:cs typeface="Sanskrit Text" panose="020205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We don’t have a designated prophet today so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we have to figure out who amplifies God’s voice for us. How does this happen in your life?</a:t>
            </a:r>
          </a:p>
          <a:p>
            <a:pPr algn="ctr" fontAlgn="base">
              <a:lnSpc>
                <a:spcPct val="115000"/>
              </a:lnSpc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8976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blue, orange&#10;&#10;Description automatically generated">
            <a:extLst>
              <a:ext uri="{FF2B5EF4-FFF2-40B4-BE49-F238E27FC236}">
                <a16:creationId xmlns:a16="http://schemas.microsoft.com/office/drawing/2014/main" id="{420E7F58-EA20-4028-AD3C-C331D5CCD6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9" t="10269" r="8034" b="47729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FA80B57-9D62-4794-B572-5D277E6F0717}"/>
              </a:ext>
            </a:extLst>
          </p:cNvPr>
          <p:cNvSpPr txBox="1"/>
          <p:nvPr/>
        </p:nvSpPr>
        <p:spPr>
          <a:xfrm>
            <a:off x="2349305" y="1511442"/>
            <a:ext cx="7765365" cy="325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When has a distraction become an invitation to hear God’s voice for you?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 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spc="60" dirty="0">
              <a:solidFill>
                <a:srgbClr val="FFFFCC"/>
              </a:solidFill>
              <a:latin typeface="Sanskrit Text" panose="02020503050405020304" pitchFamily="18" charset="0"/>
              <a:ea typeface="Verdana" panose="020B0604030504040204" pitchFamily="34" charset="0"/>
              <a:cs typeface="Sanskrit Text" panose="020205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spc="60" dirty="0">
                <a:solidFill>
                  <a:srgbClr val="FFFFCC"/>
                </a:solidFill>
                <a:latin typeface="Sanskrit Text" panose="02020503050405020304" pitchFamily="18" charset="0"/>
                <a:ea typeface="Verdana" panose="020B0604030504040204" pitchFamily="34" charset="0"/>
                <a:cs typeface="Sanskrit Text" panose="02020503050405020304" pitchFamily="18" charset="0"/>
              </a:rPr>
              <a:t>How do you soften your heart to the voice of God?</a:t>
            </a:r>
          </a:p>
        </p:txBody>
      </p:sp>
    </p:spTree>
    <p:extLst>
      <p:ext uri="{BB962C8B-B14F-4D97-AF65-F5344CB8AC3E}">
        <p14:creationId xmlns:p14="http://schemas.microsoft.com/office/powerpoint/2010/main" val="1768336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115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Sanskrit Text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9</cp:revision>
  <dcterms:created xsi:type="dcterms:W3CDTF">2021-01-15T20:02:44Z</dcterms:created>
  <dcterms:modified xsi:type="dcterms:W3CDTF">2021-01-30T01:33:01Z</dcterms:modified>
</cp:coreProperties>
</file>