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B75612-8A44-47AE-A305-AAC47EDFB8AC}" v="5" dt="2021-01-15T20:10:53.9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FE1BF-1990-44AF-BCEE-66FAE1210396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9DEBB-1B95-4296-B7AA-EAF416D09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35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09DEBB-1B95-4296-B7AA-EAF416D09D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90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D4A77-F246-4D58-A167-5275B4245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1EDA6-5C4E-4E5E-9F53-913DA99C7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0723C-EB7F-4F26-A67D-38658A255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BA8E4-81B6-48C7-B979-E363104E2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6CECD-1805-490C-82A9-F4E0DFC9B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4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F075-D128-470E-AC6E-509141EBB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67B6EB-1499-4E5F-A663-0BC36FA08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20FF0-BB97-4AD5-A6FA-D8CAC2843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418F6-6E8F-4833-A9F6-F91CD5E49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4D89C-6ABF-4AFF-92C0-93F2DC2BA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9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7763F9-E5AC-4A40-8ABE-500C65E428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6C89E5-E16B-43D5-8124-130167DED1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5E825-0430-4DDE-87D4-DF55B5228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B5D57-EBAF-40F4-830B-CFE0CEE49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135AF-AFC2-412B-979E-8FE0A11B7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3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58E30-9A4C-4B19-9EBB-CE9563AE0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8E51B-1E6A-4F64-844F-00E8C2F19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8271D-74A3-412B-B997-816FC3AC4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AB796-6E8F-4E10-992B-BC4DC499E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7E809-3E8B-4F74-A835-02BB06511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8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40708-DA13-4219-90DF-F8573B414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43D55-5399-41D2-ADCD-9345CB9C7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31A71-5BE3-4F90-BAE6-7DF6A7AE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07A34-6774-4BF3-912F-2FD7EB6C7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E9FEB-1B48-4FCE-9261-F95B45959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1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15732-6EEE-495A-A653-5563FF441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DD585-0F0B-496C-9003-D947615927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0E69-A92E-4F27-AB50-BD3E33D20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EBBC6-CC80-4746-A626-C6140FC4E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275D3-37CE-4A2B-9F3A-F4CCDA68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241079-6828-4636-B9BB-D768DC54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1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404BE-BC8B-4DC8-B1CA-396BCD155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9FF15-094A-4B4E-BB81-AA8263192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48277-E4AA-42AF-B7F2-6E3131583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803C12-CB27-4F9D-A082-1F45DAFC35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AA5095-4017-4DCA-8BD5-A5BE8FA119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0A6758-C10B-4201-92E2-DA03D961F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BEF55E-9732-490C-822B-EE89FC905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6CB3B3-7A03-44E3-AE7F-CF5822393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1E73B-FFE0-4D2A-9F1E-1A398B52E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BD4352-1E7D-4C13-A090-020F82154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1EEB8-ED95-4A3B-991A-69812DF60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008592-98D6-4B83-B4DC-0EB07414C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F2E836-32BF-44CA-BD87-519B6A7F4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17A822-2269-4EF0-9DFD-82E3C0B14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D29D3-7081-4E70-BC9F-B3FA044E8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18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7B8B3-E311-417C-99FC-B01FC5282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EEFAE-DF64-41C3-B778-2DCA5C3E3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E4BEFB-ED3E-4173-8F6D-6F717F4C5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1EA7C-3E12-4784-961B-134F7DD95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E053F-00CB-4899-A96F-22EB83E89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19E04-6E75-45B6-8503-3B6D45618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9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39A60-FF2D-4A37-A4E1-ECDD049E1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91D4DC-06BF-44B6-B896-2FCCB2B726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45BD9F-265C-4C34-9259-2C78ADEAC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04B16-3A43-498C-8735-5193D7A95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A9B3D-60F2-42B2-AB68-3F0852BB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4AE0D-DDBD-4AC6-A214-0F22EAF3B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5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E32E7B-1149-4C29-8397-964EDD53F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4A2BD-EEB4-491F-B21A-5E64844FC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721C0-A82C-407D-B020-74108F3F8A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4158F-77AB-429F-B757-9F2556CE3DBB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34F63-2319-4012-9770-CDC94D23D5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C9D1F-AC59-44EF-AA03-BB57626B48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37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blue, orange&#10;&#10;Description automatically generated">
            <a:extLst>
              <a:ext uri="{FF2B5EF4-FFF2-40B4-BE49-F238E27FC236}">
                <a16:creationId xmlns:a16="http://schemas.microsoft.com/office/drawing/2014/main" id="{420E7F58-EA20-4028-AD3C-C331D5CCD6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9" t="10269" r="8034" b="47729"/>
          <a:stretch/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FA80B57-9D62-4794-B572-5D277E6F0717}"/>
              </a:ext>
            </a:extLst>
          </p:cNvPr>
          <p:cNvSpPr txBox="1"/>
          <p:nvPr/>
        </p:nvSpPr>
        <p:spPr>
          <a:xfrm>
            <a:off x="1910861" y="1186244"/>
            <a:ext cx="8370277" cy="34901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60" dirty="0">
                <a:solidFill>
                  <a:srgbClr val="FFFFCC"/>
                </a:solidFill>
                <a:effectLst/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When has it been hard for you to recognize God’s call?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60" dirty="0">
                <a:solidFill>
                  <a:srgbClr val="FFFFCC"/>
                </a:solidFill>
                <a:effectLst/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 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60" dirty="0">
                <a:solidFill>
                  <a:srgbClr val="FFFFCC"/>
                </a:solidFill>
                <a:effectLst/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How is God calling you to make this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60" dirty="0">
                <a:solidFill>
                  <a:srgbClr val="FFFFCC"/>
                </a:solidFill>
                <a:effectLst/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a better world in your ordinary circumstances of family, work and play? </a:t>
            </a:r>
          </a:p>
        </p:txBody>
      </p:sp>
    </p:spTree>
    <p:extLst>
      <p:ext uri="{BB962C8B-B14F-4D97-AF65-F5344CB8AC3E}">
        <p14:creationId xmlns:p14="http://schemas.microsoft.com/office/powerpoint/2010/main" val="124614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blue, orange&#10;&#10;Description automatically generated">
            <a:extLst>
              <a:ext uri="{FF2B5EF4-FFF2-40B4-BE49-F238E27FC236}">
                <a16:creationId xmlns:a16="http://schemas.microsoft.com/office/drawing/2014/main" id="{420E7F58-EA20-4028-AD3C-C331D5CCD6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9" t="10269" r="8034" b="47729"/>
          <a:stretch/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FA80B57-9D62-4794-B572-5D277E6F0717}"/>
              </a:ext>
            </a:extLst>
          </p:cNvPr>
          <p:cNvSpPr txBox="1"/>
          <p:nvPr/>
        </p:nvSpPr>
        <p:spPr>
          <a:xfrm>
            <a:off x="539262" y="848620"/>
            <a:ext cx="11113476" cy="405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6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How do we find the courage and faith 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6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to say “Here I am, Lord”? 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6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Do we particularly need courage 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6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right now, in these politically divisive times to respond?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6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 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6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As a community, 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6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how do we hear God’s call?</a:t>
            </a:r>
            <a:endParaRPr lang="en-US" sz="3200" b="1" spc="60" dirty="0">
              <a:solidFill>
                <a:srgbClr val="FFFFCC"/>
              </a:solidFill>
              <a:effectLst/>
              <a:latin typeface="Sanskrit Text" panose="02020503050405020304" pitchFamily="18" charset="0"/>
              <a:ea typeface="Verdana" panose="020B0604030504040204" pitchFamily="34" charset="0"/>
              <a:cs typeface="Sanskrit Text" panose="020205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765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blue, orange&#10;&#10;Description automatically generated">
            <a:extLst>
              <a:ext uri="{FF2B5EF4-FFF2-40B4-BE49-F238E27FC236}">
                <a16:creationId xmlns:a16="http://schemas.microsoft.com/office/drawing/2014/main" id="{420E7F58-EA20-4028-AD3C-C331D5CCD6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9" t="10269" r="8034" b="47729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FA80B57-9D62-4794-B572-5D277E6F0717}"/>
              </a:ext>
            </a:extLst>
          </p:cNvPr>
          <p:cNvSpPr txBox="1"/>
          <p:nvPr/>
        </p:nvSpPr>
        <p:spPr>
          <a:xfrm>
            <a:off x="1097280" y="1172177"/>
            <a:ext cx="9692639" cy="34901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6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Just as Eli needed help recognizing the call was from the Lord, so too did the disciples. Who is helping you recognize God’s call?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6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 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6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How do you answer Jesus’ question ‘What do you seek?’</a:t>
            </a:r>
            <a:endParaRPr lang="en-US" sz="3200" b="1" spc="60" dirty="0">
              <a:solidFill>
                <a:srgbClr val="FFFFCC"/>
              </a:solidFill>
              <a:effectLst/>
              <a:latin typeface="Sanskrit Text" panose="02020503050405020304" pitchFamily="18" charset="0"/>
              <a:ea typeface="Verdana" panose="020B0604030504040204" pitchFamily="34" charset="0"/>
              <a:cs typeface="Sanskrit Text" panose="020205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586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122</Words>
  <Application>Microsoft Office PowerPoint</Application>
  <PresentationFormat>Widescreen</PresentationFormat>
  <Paragraphs>15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Sanskrit Text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1</cp:revision>
  <dcterms:created xsi:type="dcterms:W3CDTF">2021-01-15T20:02:44Z</dcterms:created>
  <dcterms:modified xsi:type="dcterms:W3CDTF">2021-01-16T02:34:11Z</dcterms:modified>
</cp:coreProperties>
</file>